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vsdx" ContentType="application/vnd.ms-visio.drawing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076136563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4675"/>
  </p:normalViewPr>
  <p:slideViewPr>
    <p:cSldViewPr snapToGrid="0">
      <p:cViewPr varScale="1">
        <p:scale>
          <a:sx n="119" d="100"/>
          <a:sy n="119" d="100"/>
        </p:scale>
        <p:origin x="54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2A1F7-0AEA-BE41-A1A5-EE73DCB35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596FD1-CA80-716A-E463-47079D862D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75C33-FCAC-9860-8CDB-43BCE0684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E5FDE-C728-4364-949D-49D3FEF58BED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E6DC0E-3E03-58D7-DA4C-BBB3B2A7A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07484-3DF4-1858-F148-556B4F9A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8171-C785-4D0E-BA2A-D3CDD66E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65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D9FCC-742D-FCC1-F481-11283E53F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0042F8-073A-9570-FE6B-0A25AE8AB0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87454-A392-FDAB-852E-C151802C9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E5FDE-C728-4364-949D-49D3FEF58BED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A525AD-A9F5-107F-7978-CC88C04F7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CD32C2-8ED2-7607-272B-FA07EF2FE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8171-C785-4D0E-BA2A-D3CDD66E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82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DA83FF-EB0F-0166-42E5-B3B63BA23F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0671AB-157A-B8B0-0ABB-B1B26AFBBC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977117-46E5-5B4D-89FA-4D0C565C9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E5FDE-C728-4364-949D-49D3FEF58BED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0CB39C-C75B-C504-74B7-DE04BF81C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E9F70-B871-FF8F-0F2B-8BE276F1E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8171-C785-4D0E-BA2A-D3CDD66E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0369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-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601580" y="1143000"/>
            <a:ext cx="10828421" cy="4800600"/>
          </a:xfrm>
        </p:spPr>
        <p:txBody>
          <a:bodyPr/>
          <a:lstStyle>
            <a:lvl1pPr marL="214313" indent="-214313">
              <a:buFont typeface="Arial" panose="020B0604020202020204" pitchFamily="34" charset="0"/>
              <a:buChar char="•"/>
              <a:defRPr i="0">
                <a:solidFill>
                  <a:schemeClr val="tx2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>
              <a:defRPr i="0">
                <a:solidFill>
                  <a:schemeClr val="tx2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defRPr>
            </a:lvl2pPr>
            <a:lvl3pPr>
              <a:defRPr i="0">
                <a:solidFill>
                  <a:schemeClr val="tx2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defRPr>
            </a:lvl3pPr>
            <a:lvl4pPr>
              <a:defRPr i="0">
                <a:solidFill>
                  <a:schemeClr val="tx2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defRPr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6" name="Title 3"/>
          <p:cNvSpPr>
            <a:spLocks noGrp="1"/>
          </p:cNvSpPr>
          <p:nvPr>
            <p:ph type="title"/>
          </p:nvPr>
        </p:nvSpPr>
        <p:spPr>
          <a:xfrm>
            <a:off x="601581" y="466346"/>
            <a:ext cx="10828420" cy="507831"/>
          </a:xfrm>
        </p:spPr>
        <p:txBody>
          <a:bodyPr/>
          <a:lstStyle>
            <a:lvl1pPr>
              <a:defRPr sz="3600">
                <a:solidFill>
                  <a:schemeClr val="tx2"/>
                </a:solidFill>
                <a:latin typeface="YaleNew" panose="02000602050000020003" pitchFamily="2" charset="77"/>
                <a:cs typeface="Microsoft Sans Serif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7B60CCC-B084-C348-9BCD-BBA56EC3E4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BCCF5-4884-6E4B-9EA1-561DD01E35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55614B9-0AF3-6C44-B9DE-33D82E751E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287" y="6407151"/>
            <a:ext cx="2551176" cy="18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234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9BC14-12E6-BEDC-CA15-95BA4BD80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EAE35-B4BE-4F35-B537-F58B8D4662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B9467-3225-B845-9D71-AAF71603F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E5FDE-C728-4364-949D-49D3FEF58BED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11E391-C9A8-5444-98D6-A6A7B3A91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AF65F8-79E7-E5E2-35BC-796738FDD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8171-C785-4D0E-BA2A-D3CDD66E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555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B7F4C-8900-335F-D044-E3EA85376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9B029A-540F-B34D-C4E9-23662C89F7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C89704-78E4-F340-EC00-8F1DE300A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E5FDE-C728-4364-949D-49D3FEF58BED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BE071-C16C-AFC8-F3C3-537E84A87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E7CE1C-3014-24E0-16EF-4D11481FF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8171-C785-4D0E-BA2A-D3CDD66E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94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94A1F-0EB1-651E-2528-1368B6F38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94F54-CAD7-E6F6-0CB7-EB28CE35FD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C7835B-C257-ED95-2EDA-905BFFD935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63E95F-E82A-E092-CE13-E8A2EB984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E5FDE-C728-4364-949D-49D3FEF58BED}" type="datetimeFigureOut">
              <a:rPr lang="en-US" smtClean="0"/>
              <a:t>3/31/26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EDB0D-FDA3-6ED6-C0DB-59E8FF3C2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99609C-E2F8-7FC8-1C05-0F6443B7F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8171-C785-4D0E-BA2A-D3CDD66E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59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05E7F-2497-D3A2-E467-2C87F59AF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7283C3-67C1-1538-7B1C-5635930A54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42FFE5-7573-4DAF-DA16-D448A74888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90451A-4DA8-2746-5D43-1D244ECCB8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BC4897-BAE5-F3ED-8423-8AD59AD5D4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4A7EE2-EE82-63FE-A7BD-3E915B5BB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E5FDE-C728-4364-949D-49D3FEF58BED}" type="datetimeFigureOut">
              <a:rPr lang="en-US" smtClean="0"/>
              <a:t>3/31/26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DEF07F-2EE0-3990-ADA5-E4ADBFE17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EFED81-6AF0-9060-E0BC-E4DD42E69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8171-C785-4D0E-BA2A-D3CDD66E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820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DA987-A221-ECAE-DACC-05971504E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AE1174-23CD-7841-F2D7-C8A830FEF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E5FDE-C728-4364-949D-49D3FEF58BED}" type="datetimeFigureOut">
              <a:rPr lang="en-US" smtClean="0"/>
              <a:t>3/31/26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97BE39-E7F9-9464-27FF-D21F88E12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E3E63F-7B04-16ED-168F-36BBCAD84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8171-C785-4D0E-BA2A-D3CDD66E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147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60CDC6-B5A4-5CC4-B437-2B80A4D62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E5FDE-C728-4364-949D-49D3FEF58BED}" type="datetimeFigureOut">
              <a:rPr lang="en-US" smtClean="0"/>
              <a:t>3/31/26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DB7F1A-2B36-24F8-B94A-918AF484E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1F3239-7254-602D-8273-FD59AC3AC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8171-C785-4D0E-BA2A-D3CDD66E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835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557FD-6AF3-5719-7817-0310AB5CC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F1E77A-F297-C7EA-8AAC-AEAD2DB225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C0866E-E742-7F63-35C7-3B36B5E53B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460FD1-A4C7-127E-F754-86B8BEA63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E5FDE-C728-4364-949D-49D3FEF58BED}" type="datetimeFigureOut">
              <a:rPr lang="en-US" smtClean="0"/>
              <a:t>3/31/26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3FBE0C-4862-EB3C-F7B9-B1EEDC642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12029E-70E4-BC5B-12B6-82CACFB8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8171-C785-4D0E-BA2A-D3CDD66E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451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12035-1063-64E1-3801-A409476C4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48F8DD-F08C-AB78-5BE1-4757A8000F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76D87E-79DB-1B71-9530-317708B2B2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19FFAB-B360-8D79-927C-A60462DF2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E5FDE-C728-4364-949D-49D3FEF58BED}" type="datetimeFigureOut">
              <a:rPr lang="en-US" smtClean="0"/>
              <a:t>3/31/26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6A568E-A31F-138E-1A70-C9D2C27F9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951B11-F805-AAC4-535E-D20E2AAFE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8171-C785-4D0E-BA2A-D3CDD66E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114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069EC1-C82C-2CD2-B8FE-4B8E5BD2B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1A56B3-0104-A24E-B4BB-02DCF8F594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EF3D34-2E5D-E579-060A-9FE0B67D4C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C1E5FDE-C728-4364-949D-49D3FEF58BED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BFE592-30D2-8AF1-20C8-589F5BF360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83E8AA-1B19-8D8C-7A0E-14B4A9EFE8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C928171-C785-4D0E-BA2A-D3CDD66EF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530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768D7A-2390-0270-FC7B-5BED9E904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2D755-4EAE-44E8-2504-5F43ABBBE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619" y="265175"/>
            <a:ext cx="11753382" cy="548640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kern="0" dirty="0">
                <a:solidFill>
                  <a:srgbClr val="002060"/>
                </a:solidFill>
                <a:latin typeface="YaleNew" panose="02000602050000020003"/>
                <a:ea typeface="Gulim"/>
                <a:cs typeface="Microsoft Sans Serif"/>
              </a:rPr>
              <a:t>YSM F&amp;A Organizational Chart</a:t>
            </a:r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D51D492-520D-A874-4E0C-ADE715ABD6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19583"/>
              </p:ext>
            </p:extLst>
          </p:nvPr>
        </p:nvGraphicFramePr>
        <p:xfrm>
          <a:off x="1262062" y="813815"/>
          <a:ext cx="9667875" cy="547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9667654" imgH="5476785" progId="Visio.Drawing.15">
                  <p:embed/>
                </p:oleObj>
              </mc:Choice>
              <mc:Fallback>
                <p:oleObj name="Visio" r:id="rId2" imgW="9667654" imgH="54767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62062" y="813815"/>
                        <a:ext cx="9667875" cy="547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2334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5EFFC6E3065645AF38A79B8976C698" ma:contentTypeVersion="18" ma:contentTypeDescription="Create a new document." ma:contentTypeScope="" ma:versionID="b402ebf2b5d251a2383fa06e73234778">
  <xsd:schema xmlns:xsd="http://www.w3.org/2001/XMLSchema" xmlns:xs="http://www.w3.org/2001/XMLSchema" xmlns:p="http://schemas.microsoft.com/office/2006/metadata/properties" xmlns:ns2="e3100cc1-3e5e-483c-aa57-c2408102c338" xmlns:ns3="46c95cfb-2b6a-44f4-93f7-fb5d0a8af4cf" targetNamespace="http://schemas.microsoft.com/office/2006/metadata/properties" ma:root="true" ma:fieldsID="276eebdc5a3c349b7df609266f76c210" ns2:_="" ns3:_="">
    <xsd:import namespace="e3100cc1-3e5e-483c-aa57-c2408102c338"/>
    <xsd:import namespace="46c95cfb-2b6a-44f4-93f7-fb5d0a8af4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Notes" minOccurs="0"/>
                <xsd:element ref="ns2:Title0" minOccurs="0"/>
                <xsd:element ref="ns2:Organization"/>
                <xsd:element ref="ns2:Email_x0020_Address" minOccurs="0"/>
                <xsd:element ref="ns2:Phone_x0020_number" minOccurs="0"/>
                <xsd:element ref="ns2:Perferred_x0020_method_x0020_of_x0020_contact" minOccurs="0"/>
                <xsd:element ref="ns2:Brief_x0020_Case_x0020_Descrip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100cc1-3e5e-483c-aa57-c2408102c33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cd9ce95e-1345-4484-817e-41007f75531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Notes" ma:index="19" nillable="true" ma:displayName="Notes" ma:internalName="Notes">
      <xsd:simpleType>
        <xsd:restriction base="dms:Text">
          <xsd:maxLength value="255"/>
        </xsd:restriction>
      </xsd:simpleType>
    </xsd:element>
    <xsd:element name="Title0" ma:index="20" nillable="true" ma:displayName="Title" ma:internalName="Title0">
      <xsd:simpleType>
        <xsd:restriction base="dms:Note">
          <xsd:maxLength value="255"/>
        </xsd:restriction>
      </xsd:simpleType>
    </xsd:element>
    <xsd:element name="Organization" ma:index="21" ma:displayName="Organization" ma:internalName="Organization">
      <xsd:simpleType>
        <xsd:restriction base="dms:Text"/>
      </xsd:simpleType>
    </xsd:element>
    <xsd:element name="Email_x0020_Address" ma:index="22" nillable="true" ma:displayName="Email Address" ma:internalName="Email_x0020_Address">
      <xsd:simpleType>
        <xsd:restriction base="dms:Text">
          <xsd:maxLength value="255"/>
        </xsd:restriction>
      </xsd:simpleType>
    </xsd:element>
    <xsd:element name="Phone_x0020_number" ma:index="23" nillable="true" ma:displayName="Phone number" ma:internalName="Phone_x0020_number">
      <xsd:simpleType>
        <xsd:restriction base="dms:Text">
          <xsd:maxLength value="255"/>
        </xsd:restriction>
      </xsd:simpleType>
    </xsd:element>
    <xsd:element name="Perferred_x0020_method_x0020_of_x0020_contact" ma:index="24" nillable="true" ma:displayName="Perferred method of contact" ma:format="Dropdown" ma:internalName="Perferred_x0020_method_x0020_of_x0020_contact">
      <xsd:simpleType>
        <xsd:restriction base="dms:Choice">
          <xsd:enumeration value="Email"/>
          <xsd:enumeration value="Phone"/>
          <xsd:enumeration value="Text"/>
        </xsd:restriction>
      </xsd:simpleType>
    </xsd:element>
    <xsd:element name="Brief_x0020_Case_x0020_Description" ma:index="25" nillable="true" ma:displayName="Brief Case Description" ma:internalName="Brief_x0020_Case_x0020_Description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c95cfb-2b6a-44f4-93f7-fb5d0a8af4cf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994658b5-3034-4b57-a7b9-03a11ee0a34f}" ma:internalName="TaxCatchAll" ma:showField="CatchAllData" ma:web="46c95cfb-2b6a-44f4-93f7-fb5d0a8af4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otes xmlns="e3100cc1-3e5e-483c-aa57-c2408102c338" xsi:nil="true"/>
    <TaxCatchAll xmlns="46c95cfb-2b6a-44f4-93f7-fb5d0a8af4cf" xsi:nil="true"/>
    <lcf76f155ced4ddcb4097134ff3c332f xmlns="e3100cc1-3e5e-483c-aa57-c2408102c338">
      <Terms xmlns="http://schemas.microsoft.com/office/infopath/2007/PartnerControls"/>
    </lcf76f155ced4ddcb4097134ff3c332f>
    <Email_x0020_Address xmlns="e3100cc1-3e5e-483c-aa57-c2408102c338" xsi:nil="true"/>
    <Organization xmlns="e3100cc1-3e5e-483c-aa57-c2408102c338"/>
    <Brief_x0020_Case_x0020_Description xmlns="e3100cc1-3e5e-483c-aa57-c2408102c338" xsi:nil="true"/>
    <Phone_x0020_number xmlns="e3100cc1-3e5e-483c-aa57-c2408102c338" xsi:nil="true"/>
    <Perferred_x0020_method_x0020_of_x0020_contact xmlns="e3100cc1-3e5e-483c-aa57-c2408102c338" xsi:nil="true"/>
    <Title0 xmlns="e3100cc1-3e5e-483c-aa57-c2408102c338" xsi:nil="true"/>
  </documentManagement>
</p:properties>
</file>

<file path=customXml/itemProps1.xml><?xml version="1.0" encoding="utf-8"?>
<ds:datastoreItem xmlns:ds="http://schemas.openxmlformats.org/officeDocument/2006/customXml" ds:itemID="{3F1B771C-2D73-450E-B755-15FCDFB56656}"/>
</file>

<file path=customXml/itemProps2.xml><?xml version="1.0" encoding="utf-8"?>
<ds:datastoreItem xmlns:ds="http://schemas.openxmlformats.org/officeDocument/2006/customXml" ds:itemID="{A2CC8CEA-EFFB-4646-9BFA-9A05D428F56C}"/>
</file>

<file path=customXml/itemProps3.xml><?xml version="1.0" encoding="utf-8"?>
<ds:datastoreItem xmlns:ds="http://schemas.openxmlformats.org/officeDocument/2006/customXml" ds:itemID="{E8C8541A-808A-4716-A50D-6BEB39B7825A}"/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6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Aptos Display</vt:lpstr>
      <vt:lpstr>Arial</vt:lpstr>
      <vt:lpstr>Microsoft Sans Serif</vt:lpstr>
      <vt:lpstr>YaleNew</vt:lpstr>
      <vt:lpstr>Office Theme</vt:lpstr>
      <vt:lpstr>Visio</vt:lpstr>
      <vt:lpstr>YSM F&amp;A Organizational Chart</vt:lpstr>
    </vt:vector>
  </TitlesOfParts>
  <Company>Yale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Harkins, Paul</dc:creator>
  <cp:lastModifiedBy>Atherlay, Peggy</cp:lastModifiedBy>
  <cp:revision>1</cp:revision>
  <dcterms:created xsi:type="dcterms:W3CDTF">2026-03-31T15:27:45Z</dcterms:created>
  <dcterms:modified xsi:type="dcterms:W3CDTF">2026-03-31T17:32:22Z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0x010100EB5EFFC6E3065645AF38A79B8976C698</vt:lpwstr>
  </property>
</Properties>
</file>