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43889613" cy="32918400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Helvetica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11088" userDrawn="1">
          <p15:clr>
            <a:srgbClr val="A4A3A4"/>
          </p15:clr>
        </p15:guide>
        <p15:guide id="3" pos="96" userDrawn="1">
          <p15:clr>
            <a:srgbClr val="A4A3A4"/>
          </p15:clr>
        </p15:guide>
        <p15:guide id="4" pos="21216" userDrawn="1">
          <p15:clr>
            <a:srgbClr val="A4A3A4"/>
          </p15:clr>
        </p15:guide>
        <p15:guide id="5" pos="82">
          <p15:clr>
            <a:srgbClr val="A4A3A4"/>
          </p15:clr>
        </p15:guide>
        <p15:guide id="6" pos="18184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B995C1E-5C78-9402-C793-3716BCECDB44}" name="Amanda Gupta" initials="AM" userId="S::ameyer37@jh.edu::42cb6c2e-dc6a-4b27-8a52-601be1d8222b" providerId="AD"/>
  <p188:author id="{79B6D52F-3D78-65EF-4A32-7AEE2B7CACE0}" name="Davis, J. Lucian (Luke)" initials="JD" userId="S::lucian.davis@yale.edu::82a10a39-438c-4b69-88eb-b8169eae42d4" providerId="AD"/>
  <p188:author id="{ADCC3380-91B5-A197-0AA1-44AE43472FC1}" name="Labar, Amy" initials="LA" userId="S::amy.labar@yale.edu::7c3e17f1-60f8-450e-b102-3a487b6d0f4c" providerId="AD"/>
  <p188:author id="{CF5297DB-40CD-3197-E4F7-6F033792E4F3}" name="Turimumahoro, Patricia" initials="" userId="S::pt585@yale.edu::9701dfa9-3a16-4713-9c8b-1b1bcddf7db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upp, Jonas" initials="SJ" lastIdx="1" clrIdx="0"/>
  <p:cmAuthor id="2" name="Kaminski, Naftali" initials="KN" lastIdx="3" clrIdx="1">
    <p:extLst>
      <p:ext uri="{19B8F6BF-5375-455C-9EA6-DF929625EA0E}">
        <p15:presenceInfo xmlns:p15="http://schemas.microsoft.com/office/powerpoint/2012/main" userId="S::naftali.kaminski@yale.edu::7bff1364-213d-43ac-89ac-19a966b30c80" providerId="AD"/>
      </p:ext>
    </p:extLst>
  </p:cmAuthor>
  <p:cmAuthor id="3" name="Labar, Amy" initials="" lastIdx="1" clrIdx="2">
    <p:extLst>
      <p:ext uri="{19B8F6BF-5375-455C-9EA6-DF929625EA0E}">
        <p15:presenceInfo xmlns:p15="http://schemas.microsoft.com/office/powerpoint/2012/main" userId="S::amy.labar@yale.edu::7c3e17f1-60f8-450e-b102-3a487b6d0f4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A7"/>
    <a:srgbClr val="1F3C69"/>
    <a:srgbClr val="B9DEFB"/>
    <a:srgbClr val="73A3E3"/>
    <a:srgbClr val="000066"/>
    <a:srgbClr val="009E47"/>
    <a:srgbClr val="3366FF"/>
    <a:srgbClr val="000099"/>
    <a:srgbClr val="0066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FB708D-D2E0-BB47-A6D1-D000753CB006}" v="36" dt="2026-03-19T16:22:00.092"/>
    <p1510:client id="{59FA5541-43ED-2046-9AB7-4481F1CF7247}" v="61" dt="2026-03-20T15:44:22.200"/>
    <p1510:client id="{9C18868D-0262-8947-B947-B6C5F707EBAD}" v="1885" dt="2026-03-19T23:22:40.4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62" autoAdjust="0"/>
    <p:restoredTop sz="86475" autoAdjust="0"/>
  </p:normalViewPr>
  <p:slideViewPr>
    <p:cSldViewPr snapToGrid="0">
      <p:cViewPr varScale="1">
        <p:scale>
          <a:sx n="21" d="100"/>
          <a:sy n="21" d="100"/>
        </p:scale>
        <p:origin x="704" y="240"/>
      </p:cViewPr>
      <p:guideLst>
        <p:guide orient="horz" pos="11088"/>
        <p:guide pos="96"/>
        <p:guide pos="21216"/>
        <p:guide pos="82"/>
        <p:guide pos="181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0" d="100"/>
        <a:sy n="13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2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microsoft.com/office/2018/10/relationships/authors" Target="author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commentAuthors" Target="commentAuthors.xml"/><Relationship Id="rId9" Type="http://schemas.microsoft.com/office/2016/11/relationships/changesInfo" Target="changesInfos/changesInfo1.xml"/><Relationship Id="rId14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bar, Amy" userId="7c3e17f1-60f8-450e-b102-3a487b6d0f4c" providerId="ADAL" clId="{59FA5541-43ED-2046-9AB7-4481F1CF7247}"/>
    <pc:docChg chg="undo custSel addSld delSld modSld">
      <pc:chgData name="Labar, Amy" userId="7c3e17f1-60f8-450e-b102-3a487b6d0f4c" providerId="ADAL" clId="{59FA5541-43ED-2046-9AB7-4481F1CF7247}" dt="2026-03-20T15:45:11.110" v="6490" actId="20577"/>
      <pc:docMkLst>
        <pc:docMk/>
      </pc:docMkLst>
      <pc:sldChg chg="addSp delSp modSp mod">
        <pc:chgData name="Labar, Amy" userId="7c3e17f1-60f8-450e-b102-3a487b6d0f4c" providerId="ADAL" clId="{59FA5541-43ED-2046-9AB7-4481F1CF7247}" dt="2026-03-19T19:32:29.060" v="4479" actId="20577"/>
        <pc:sldMkLst>
          <pc:docMk/>
          <pc:sldMk cId="1419507626" sldId="257"/>
        </pc:sldMkLst>
        <pc:spChg chg="mod">
          <ac:chgData name="Labar, Amy" userId="7c3e17f1-60f8-450e-b102-3a487b6d0f4c" providerId="ADAL" clId="{59FA5541-43ED-2046-9AB7-4481F1CF7247}" dt="2026-03-19T19:12:48.631" v="3027" actId="207"/>
          <ac:spMkLst>
            <pc:docMk/>
            <pc:sldMk cId="1419507626" sldId="257"/>
            <ac:spMk id="2" creationId="{4A2E7DF2-EA6D-CC4B-98B0-979F4927563B}"/>
          </ac:spMkLst>
        </pc:spChg>
        <pc:spChg chg="del">
          <ac:chgData name="Labar, Amy" userId="7c3e17f1-60f8-450e-b102-3a487b6d0f4c" providerId="ADAL" clId="{59FA5541-43ED-2046-9AB7-4481F1CF7247}" dt="2026-03-19T16:51:16.925" v="1213" actId="478"/>
          <ac:spMkLst>
            <pc:docMk/>
            <pc:sldMk cId="1419507626" sldId="257"/>
            <ac:spMk id="4" creationId="{3EBB3858-E2DA-0E42-F2B7-4B63BC2D216F}"/>
          </ac:spMkLst>
        </pc:spChg>
        <pc:spChg chg="mod">
          <ac:chgData name="Labar, Amy" userId="7c3e17f1-60f8-450e-b102-3a487b6d0f4c" providerId="ADAL" clId="{59FA5541-43ED-2046-9AB7-4481F1CF7247}" dt="2026-03-19T19:02:26.682" v="2582" actId="1076"/>
          <ac:spMkLst>
            <pc:docMk/>
            <pc:sldMk cId="1419507626" sldId="257"/>
            <ac:spMk id="7" creationId="{18CA2EC9-25F4-415E-479C-050DB6900750}"/>
          </ac:spMkLst>
        </pc:spChg>
        <pc:spChg chg="add del mod">
          <ac:chgData name="Labar, Amy" userId="7c3e17f1-60f8-450e-b102-3a487b6d0f4c" providerId="ADAL" clId="{59FA5541-43ED-2046-9AB7-4481F1CF7247}" dt="2026-03-19T19:01:48.159" v="2547" actId="478"/>
          <ac:spMkLst>
            <pc:docMk/>
            <pc:sldMk cId="1419507626" sldId="257"/>
            <ac:spMk id="12" creationId="{6D8149E3-B5E0-CFAB-3C45-E3DC149476F1}"/>
          </ac:spMkLst>
        </pc:spChg>
        <pc:spChg chg="add mod">
          <ac:chgData name="Labar, Amy" userId="7c3e17f1-60f8-450e-b102-3a487b6d0f4c" providerId="ADAL" clId="{59FA5541-43ED-2046-9AB7-4481F1CF7247}" dt="2026-03-19T19:03:16.845" v="2651" actId="1035"/>
          <ac:spMkLst>
            <pc:docMk/>
            <pc:sldMk cId="1419507626" sldId="257"/>
            <ac:spMk id="14" creationId="{29394DE7-482A-95AA-4474-47DE33A4A784}"/>
          </ac:spMkLst>
        </pc:spChg>
        <pc:spChg chg="add mod">
          <ac:chgData name="Labar, Amy" userId="7c3e17f1-60f8-450e-b102-3a487b6d0f4c" providerId="ADAL" clId="{59FA5541-43ED-2046-9AB7-4481F1CF7247}" dt="2026-03-19T19:02:07.657" v="2576" actId="1076"/>
          <ac:spMkLst>
            <pc:docMk/>
            <pc:sldMk cId="1419507626" sldId="257"/>
            <ac:spMk id="15" creationId="{04E614BD-1041-D8EF-8BDD-FE231BFC60C1}"/>
          </ac:spMkLst>
        </pc:spChg>
        <pc:spChg chg="add mod">
          <ac:chgData name="Labar, Amy" userId="7c3e17f1-60f8-450e-b102-3a487b6d0f4c" providerId="ADAL" clId="{59FA5541-43ED-2046-9AB7-4481F1CF7247}" dt="2026-03-19T19:03:03.479" v="2637" actId="1035"/>
          <ac:spMkLst>
            <pc:docMk/>
            <pc:sldMk cId="1419507626" sldId="257"/>
            <ac:spMk id="17" creationId="{7C9F1FD2-0A9E-E93C-FC12-5C8FF6B2FEEA}"/>
          </ac:spMkLst>
        </pc:spChg>
        <pc:spChg chg="add del mod">
          <ac:chgData name="Labar, Amy" userId="7c3e17f1-60f8-450e-b102-3a487b6d0f4c" providerId="ADAL" clId="{59FA5541-43ED-2046-9AB7-4481F1CF7247}" dt="2026-03-19T19:01:45.408" v="2546" actId="21"/>
          <ac:spMkLst>
            <pc:docMk/>
            <pc:sldMk cId="1419507626" sldId="257"/>
            <ac:spMk id="18" creationId="{35AA802E-B0F4-CA10-BB07-A73AA6C1FA47}"/>
          </ac:spMkLst>
        </pc:spChg>
        <pc:spChg chg="del">
          <ac:chgData name="Labar, Amy" userId="7c3e17f1-60f8-450e-b102-3a487b6d0f4c" providerId="ADAL" clId="{59FA5541-43ED-2046-9AB7-4481F1CF7247}" dt="2026-03-19T16:33:16.930" v="3" actId="478"/>
          <ac:spMkLst>
            <pc:docMk/>
            <pc:sldMk cId="1419507626" sldId="257"/>
            <ac:spMk id="19" creationId="{C4735F47-B713-3F25-C5C3-919ECFF677BA}"/>
          </ac:spMkLst>
        </pc:spChg>
        <pc:spChg chg="del">
          <ac:chgData name="Labar, Amy" userId="7c3e17f1-60f8-450e-b102-3a487b6d0f4c" providerId="ADAL" clId="{59FA5541-43ED-2046-9AB7-4481F1CF7247}" dt="2026-03-19T16:33:15.706" v="2" actId="478"/>
          <ac:spMkLst>
            <pc:docMk/>
            <pc:sldMk cId="1419507626" sldId="257"/>
            <ac:spMk id="20" creationId="{612DC41E-4AEB-C9D7-4D50-D49C52DC2BF8}"/>
          </ac:spMkLst>
        </pc:spChg>
        <pc:spChg chg="add mod">
          <ac:chgData name="Labar, Amy" userId="7c3e17f1-60f8-450e-b102-3a487b6d0f4c" providerId="ADAL" clId="{59FA5541-43ED-2046-9AB7-4481F1CF7247}" dt="2026-03-19T19:02:18.930" v="2580" actId="1076"/>
          <ac:spMkLst>
            <pc:docMk/>
            <pc:sldMk cId="1419507626" sldId="257"/>
            <ac:spMk id="21" creationId="{4678D87E-FE4F-57F7-E8F8-40DA3065C300}"/>
          </ac:spMkLst>
        </pc:spChg>
        <pc:spChg chg="add mod">
          <ac:chgData name="Labar, Amy" userId="7c3e17f1-60f8-450e-b102-3a487b6d0f4c" providerId="ADAL" clId="{59FA5541-43ED-2046-9AB7-4481F1CF7247}" dt="2026-03-19T19:03:03.479" v="2637" actId="1035"/>
          <ac:spMkLst>
            <pc:docMk/>
            <pc:sldMk cId="1419507626" sldId="257"/>
            <ac:spMk id="22" creationId="{C999E26B-B6B6-E038-2123-C21311132D9E}"/>
          </ac:spMkLst>
        </pc:spChg>
        <pc:spChg chg="mod">
          <ac:chgData name="Labar, Amy" userId="7c3e17f1-60f8-450e-b102-3a487b6d0f4c" providerId="ADAL" clId="{59FA5541-43ED-2046-9AB7-4481F1CF7247}" dt="2026-03-19T19:31:35.467" v="4453" actId="20577"/>
          <ac:spMkLst>
            <pc:docMk/>
            <pc:sldMk cId="1419507626" sldId="257"/>
            <ac:spMk id="23" creationId="{6CA2E809-D68B-E345-B18E-F72192CB32AC}"/>
          </ac:spMkLst>
        </pc:spChg>
        <pc:spChg chg="del mod">
          <ac:chgData name="Labar, Amy" userId="7c3e17f1-60f8-450e-b102-3a487b6d0f4c" providerId="ADAL" clId="{59FA5541-43ED-2046-9AB7-4481F1CF7247}" dt="2026-03-19T18:59:23.136" v="2486" actId="21"/>
          <ac:spMkLst>
            <pc:docMk/>
            <pc:sldMk cId="1419507626" sldId="257"/>
            <ac:spMk id="25" creationId="{3FA79EF1-2C7F-0081-0A14-647C1C775EFE}"/>
          </ac:spMkLst>
        </pc:spChg>
        <pc:spChg chg="mod">
          <ac:chgData name="Labar, Amy" userId="7c3e17f1-60f8-450e-b102-3a487b6d0f4c" providerId="ADAL" clId="{59FA5541-43ED-2046-9AB7-4481F1CF7247}" dt="2026-03-19T19:03:16.845" v="2651" actId="1035"/>
          <ac:spMkLst>
            <pc:docMk/>
            <pc:sldMk cId="1419507626" sldId="257"/>
            <ac:spMk id="27" creationId="{B11F76ED-EE2F-3D37-89FE-C00C3FE017C3}"/>
          </ac:spMkLst>
        </pc:spChg>
        <pc:spChg chg="mod">
          <ac:chgData name="Labar, Amy" userId="7c3e17f1-60f8-450e-b102-3a487b6d0f4c" providerId="ADAL" clId="{59FA5541-43ED-2046-9AB7-4481F1CF7247}" dt="2026-03-19T19:03:16.845" v="2651" actId="1035"/>
          <ac:spMkLst>
            <pc:docMk/>
            <pc:sldMk cId="1419507626" sldId="257"/>
            <ac:spMk id="28" creationId="{F6637FB9-1C66-F8BC-D6AD-6CDDF8907FDC}"/>
          </ac:spMkLst>
        </pc:spChg>
        <pc:spChg chg="mod">
          <ac:chgData name="Labar, Amy" userId="7c3e17f1-60f8-450e-b102-3a487b6d0f4c" providerId="ADAL" clId="{59FA5541-43ED-2046-9AB7-4481F1CF7247}" dt="2026-03-19T19:30:36.779" v="4391" actId="20577"/>
          <ac:spMkLst>
            <pc:docMk/>
            <pc:sldMk cId="1419507626" sldId="257"/>
            <ac:spMk id="33" creationId="{04BB3ED5-D104-3051-0323-7FB8CC8B9473}"/>
          </ac:spMkLst>
        </pc:spChg>
        <pc:spChg chg="mod">
          <ac:chgData name="Labar, Amy" userId="7c3e17f1-60f8-450e-b102-3a487b6d0f4c" providerId="ADAL" clId="{59FA5541-43ED-2046-9AB7-4481F1CF7247}" dt="2026-03-19T19:02:10.874" v="2577" actId="1076"/>
          <ac:spMkLst>
            <pc:docMk/>
            <pc:sldMk cId="1419507626" sldId="257"/>
            <ac:spMk id="37" creationId="{A521B0E9-CCAD-4818-9006-E1AF29C67373}"/>
          </ac:spMkLst>
        </pc:spChg>
        <pc:spChg chg="mod">
          <ac:chgData name="Labar, Amy" userId="7c3e17f1-60f8-450e-b102-3a487b6d0f4c" providerId="ADAL" clId="{59FA5541-43ED-2046-9AB7-4481F1CF7247}" dt="2026-03-19T19:32:29.060" v="4479" actId="20577"/>
          <ac:spMkLst>
            <pc:docMk/>
            <pc:sldMk cId="1419507626" sldId="257"/>
            <ac:spMk id="42" creationId="{9543933E-6454-9D29-AD83-43D41CE123FD}"/>
          </ac:spMkLst>
        </pc:spChg>
        <pc:spChg chg="mod">
          <ac:chgData name="Labar, Amy" userId="7c3e17f1-60f8-450e-b102-3a487b6d0f4c" providerId="ADAL" clId="{59FA5541-43ED-2046-9AB7-4481F1CF7247}" dt="2026-03-19T19:06:28.322" v="3010" actId="207"/>
          <ac:spMkLst>
            <pc:docMk/>
            <pc:sldMk cId="1419507626" sldId="257"/>
            <ac:spMk id="75" creationId="{471E6BBC-6BDB-6546-84EA-2EB3F1BA7DCD}"/>
          </ac:spMkLst>
        </pc:spChg>
        <pc:spChg chg="del mod">
          <ac:chgData name="Labar, Amy" userId="7c3e17f1-60f8-450e-b102-3a487b6d0f4c" providerId="ADAL" clId="{59FA5541-43ED-2046-9AB7-4481F1CF7247}" dt="2026-03-19T18:18:00.877" v="1255" actId="478"/>
          <ac:spMkLst>
            <pc:docMk/>
            <pc:sldMk cId="1419507626" sldId="257"/>
            <ac:spMk id="76" creationId="{E3B5C2B4-FD8A-B34D-AA3E-32524054CCBB}"/>
          </ac:spMkLst>
        </pc:spChg>
        <pc:spChg chg="mod">
          <ac:chgData name="Labar, Amy" userId="7c3e17f1-60f8-450e-b102-3a487b6d0f4c" providerId="ADAL" clId="{59FA5541-43ED-2046-9AB7-4481F1CF7247}" dt="2026-03-19T18:18:20.699" v="1259" actId="1076"/>
          <ac:spMkLst>
            <pc:docMk/>
            <pc:sldMk cId="1419507626" sldId="257"/>
            <ac:spMk id="77" creationId="{B0E7BCED-CAE5-774C-A41B-38B5756C6AC3}"/>
          </ac:spMkLst>
        </pc:spChg>
        <pc:spChg chg="mod">
          <ac:chgData name="Labar, Amy" userId="7c3e17f1-60f8-450e-b102-3a487b6d0f4c" providerId="ADAL" clId="{59FA5541-43ED-2046-9AB7-4481F1CF7247}" dt="2026-03-19T19:13:01.359" v="3040" actId="207"/>
          <ac:spMkLst>
            <pc:docMk/>
            <pc:sldMk cId="1419507626" sldId="257"/>
            <ac:spMk id="86" creationId="{00000000-0000-0000-0000-000000000000}"/>
          </ac:spMkLst>
        </pc:spChg>
        <pc:spChg chg="mod">
          <ac:chgData name="Labar, Amy" userId="7c3e17f1-60f8-450e-b102-3a487b6d0f4c" providerId="ADAL" clId="{59FA5541-43ED-2046-9AB7-4481F1CF7247}" dt="2026-03-19T18:18:13.190" v="1257" actId="1076"/>
          <ac:spMkLst>
            <pc:docMk/>
            <pc:sldMk cId="1419507626" sldId="257"/>
            <ac:spMk id="138" creationId="{00000000-0000-0000-0000-000000000000}"/>
          </ac:spMkLst>
        </pc:spChg>
        <pc:spChg chg="del mod">
          <ac:chgData name="Labar, Amy" userId="7c3e17f1-60f8-450e-b102-3a487b6d0f4c" providerId="ADAL" clId="{59FA5541-43ED-2046-9AB7-4481F1CF7247}" dt="2026-03-19T18:59:23.136" v="2486" actId="21"/>
          <ac:spMkLst>
            <pc:docMk/>
            <pc:sldMk cId="1419507626" sldId="257"/>
            <ac:spMk id="139" creationId="{00000000-0000-0000-0000-000000000000}"/>
          </ac:spMkLst>
        </pc:spChg>
        <pc:spChg chg="mod">
          <ac:chgData name="Labar, Amy" userId="7c3e17f1-60f8-450e-b102-3a487b6d0f4c" providerId="ADAL" clId="{59FA5541-43ED-2046-9AB7-4481F1CF7247}" dt="2026-03-19T18:22:00.547" v="1500" actId="1035"/>
          <ac:spMkLst>
            <pc:docMk/>
            <pc:sldMk cId="1419507626" sldId="257"/>
            <ac:spMk id="147" creationId="{00000000-0000-0000-0000-000000000000}"/>
          </ac:spMkLst>
        </pc:spChg>
        <pc:spChg chg="mod">
          <ac:chgData name="Labar, Amy" userId="7c3e17f1-60f8-450e-b102-3a487b6d0f4c" providerId="ADAL" clId="{59FA5541-43ED-2046-9AB7-4481F1CF7247}" dt="2026-03-19T19:02:47.328" v="2622" actId="20577"/>
          <ac:spMkLst>
            <pc:docMk/>
            <pc:sldMk cId="1419507626" sldId="257"/>
            <ac:spMk id="169" creationId="{A521B0E9-CCAD-4818-9006-E1AF29C67373}"/>
          </ac:spMkLst>
        </pc:spChg>
        <pc:spChg chg="mod">
          <ac:chgData name="Labar, Amy" userId="7c3e17f1-60f8-450e-b102-3a487b6d0f4c" providerId="ADAL" clId="{59FA5541-43ED-2046-9AB7-4481F1CF7247}" dt="2026-03-19T19:03:16.845" v="2651" actId="1035"/>
          <ac:spMkLst>
            <pc:docMk/>
            <pc:sldMk cId="1419507626" sldId="257"/>
            <ac:spMk id="299" creationId="{3248F416-6EC3-2F55-29AC-BF23FAB4DB36}"/>
          </ac:spMkLst>
        </pc:spChg>
        <pc:grpChg chg="mod">
          <ac:chgData name="Labar, Amy" userId="7c3e17f1-60f8-450e-b102-3a487b6d0f4c" providerId="ADAL" clId="{59FA5541-43ED-2046-9AB7-4481F1CF7247}" dt="2026-03-19T19:03:23.114" v="2652" actId="1076"/>
          <ac:grpSpMkLst>
            <pc:docMk/>
            <pc:sldMk cId="1419507626" sldId="257"/>
            <ac:grpSpMk id="303" creationId="{A01F6E80-6D6B-B600-4DA8-72C4253AB1C9}"/>
          </ac:grpSpMkLst>
        </pc:grpChg>
        <pc:graphicFrameChg chg="mod modGraphic">
          <ac:chgData name="Labar, Amy" userId="7c3e17f1-60f8-450e-b102-3a487b6d0f4c" providerId="ADAL" clId="{59FA5541-43ED-2046-9AB7-4481F1CF7247}" dt="2026-03-19T19:02:24.450" v="2581" actId="1076"/>
          <ac:graphicFrameMkLst>
            <pc:docMk/>
            <pc:sldMk cId="1419507626" sldId="257"/>
            <ac:graphicFrameMk id="3" creationId="{AAD69495-6AD3-6D7D-9AD0-3FDE8518B30D}"/>
          </ac:graphicFrameMkLst>
        </pc:graphicFrameChg>
        <pc:picChg chg="add del">
          <ac:chgData name="Labar, Amy" userId="7c3e17f1-60f8-450e-b102-3a487b6d0f4c" providerId="ADAL" clId="{59FA5541-43ED-2046-9AB7-4481F1CF7247}" dt="2026-03-19T16:49:12.013" v="1110" actId="478"/>
          <ac:picMkLst>
            <pc:docMk/>
            <pc:sldMk cId="1419507626" sldId="257"/>
            <ac:picMk id="9" creationId="{0788B927-1810-B374-1DC2-C0C102C0AB58}"/>
          </ac:picMkLst>
        </pc:picChg>
        <pc:picChg chg="add mod">
          <ac:chgData name="Labar, Amy" userId="7c3e17f1-60f8-450e-b102-3a487b6d0f4c" providerId="ADAL" clId="{59FA5541-43ED-2046-9AB7-4481F1CF7247}" dt="2026-03-19T19:03:16.845" v="2651" actId="1035"/>
          <ac:picMkLst>
            <pc:docMk/>
            <pc:sldMk cId="1419507626" sldId="257"/>
            <ac:picMk id="10" creationId="{CBC60779-1728-78EB-C60C-C737FAF0C9C3}"/>
          </ac:picMkLst>
        </pc:picChg>
        <pc:picChg chg="add del">
          <ac:chgData name="Labar, Amy" userId="7c3e17f1-60f8-450e-b102-3a487b6d0f4c" providerId="ADAL" clId="{59FA5541-43ED-2046-9AB7-4481F1CF7247}" dt="2026-03-19T18:13:00.883" v="1215" actId="478"/>
          <ac:picMkLst>
            <pc:docMk/>
            <pc:sldMk cId="1419507626" sldId="257"/>
            <ac:picMk id="11" creationId="{D26295E1-8640-A064-303A-445E634B4AB0}"/>
          </ac:picMkLst>
        </pc:picChg>
        <pc:picChg chg="mod">
          <ac:chgData name="Labar, Amy" userId="7c3e17f1-60f8-450e-b102-3a487b6d0f4c" providerId="ADAL" clId="{59FA5541-43ED-2046-9AB7-4481F1CF7247}" dt="2026-03-19T19:03:16.845" v="2651" actId="1035"/>
          <ac:picMkLst>
            <pc:docMk/>
            <pc:sldMk cId="1419507626" sldId="257"/>
            <ac:picMk id="31" creationId="{CA4CE5AD-17E7-BC2F-7193-85E63643D8A2}"/>
          </ac:picMkLst>
        </pc:picChg>
        <pc:picChg chg="mod">
          <ac:chgData name="Labar, Amy" userId="7c3e17f1-60f8-450e-b102-3a487b6d0f4c" providerId="ADAL" clId="{59FA5541-43ED-2046-9AB7-4481F1CF7247}" dt="2026-03-19T19:03:16.845" v="2651" actId="1035"/>
          <ac:picMkLst>
            <pc:docMk/>
            <pc:sldMk cId="1419507626" sldId="257"/>
            <ac:picMk id="32" creationId="{6363BF34-5684-2E7F-222C-3AD1B834BCC5}"/>
          </ac:picMkLst>
        </pc:picChg>
        <pc:picChg chg="mod">
          <ac:chgData name="Labar, Amy" userId="7c3e17f1-60f8-450e-b102-3a487b6d0f4c" providerId="ADAL" clId="{59FA5541-43ED-2046-9AB7-4481F1CF7247}" dt="2026-03-19T19:03:16.845" v="2651" actId="1035"/>
          <ac:picMkLst>
            <pc:docMk/>
            <pc:sldMk cId="1419507626" sldId="257"/>
            <ac:picMk id="35" creationId="{6259D842-2717-2F60-E32A-D638E170B18B}"/>
          </ac:picMkLst>
        </pc:picChg>
        <pc:picChg chg="del">
          <ac:chgData name="Labar, Amy" userId="7c3e17f1-60f8-450e-b102-3a487b6d0f4c" providerId="ADAL" clId="{59FA5541-43ED-2046-9AB7-4481F1CF7247}" dt="2026-03-19T16:33:04.952" v="1" actId="478"/>
          <ac:picMkLst>
            <pc:docMk/>
            <pc:sldMk cId="1419507626" sldId="257"/>
            <ac:picMk id="39" creationId="{D62CAA51-5B44-E6D2-5EA4-9BD726F7706B}"/>
          </ac:picMkLst>
        </pc:picChg>
        <pc:picChg chg="del">
          <ac:chgData name="Labar, Amy" userId="7c3e17f1-60f8-450e-b102-3a487b6d0f4c" providerId="ADAL" clId="{59FA5541-43ED-2046-9AB7-4481F1CF7247}" dt="2026-03-19T16:33:04.404" v="0" actId="478"/>
          <ac:picMkLst>
            <pc:docMk/>
            <pc:sldMk cId="1419507626" sldId="257"/>
            <ac:picMk id="40" creationId="{E10C1181-901E-F1FF-B6ED-3B9300763069}"/>
          </ac:picMkLst>
        </pc:picChg>
        <pc:picChg chg="del">
          <ac:chgData name="Labar, Amy" userId="7c3e17f1-60f8-450e-b102-3a487b6d0f4c" providerId="ADAL" clId="{59FA5541-43ED-2046-9AB7-4481F1CF7247}" dt="2026-03-19T18:13:40.012" v="1253" actId="478"/>
          <ac:picMkLst>
            <pc:docMk/>
            <pc:sldMk cId="1419507626" sldId="257"/>
            <ac:picMk id="59" creationId="{ACD7B337-DA00-1549-8B52-CE928F1ACC10}"/>
          </ac:picMkLst>
        </pc:picChg>
        <pc:picChg chg="del">
          <ac:chgData name="Labar, Amy" userId="7c3e17f1-60f8-450e-b102-3a487b6d0f4c" providerId="ADAL" clId="{59FA5541-43ED-2046-9AB7-4481F1CF7247}" dt="2026-03-19T18:13:40.884" v="1254" actId="478"/>
          <ac:picMkLst>
            <pc:docMk/>
            <pc:sldMk cId="1419507626" sldId="257"/>
            <ac:picMk id="61" creationId="{AF3C5E96-E7D4-214A-A550-BFF9428B594F}"/>
          </ac:picMkLst>
        </pc:picChg>
      </pc:sldChg>
      <pc:sldChg chg="modSp mod">
        <pc:chgData name="Labar, Amy" userId="7c3e17f1-60f8-450e-b102-3a487b6d0f4c" providerId="ADAL" clId="{59FA5541-43ED-2046-9AB7-4481F1CF7247}" dt="2026-03-20T14:46:24.318" v="6176" actId="115"/>
        <pc:sldMkLst>
          <pc:docMk/>
          <pc:sldMk cId="164469772" sldId="258"/>
        </pc:sldMkLst>
        <pc:spChg chg="mod">
          <ac:chgData name="Labar, Amy" userId="7c3e17f1-60f8-450e-b102-3a487b6d0f4c" providerId="ADAL" clId="{59FA5541-43ED-2046-9AB7-4481F1CF7247}" dt="2026-03-20T14:46:24.318" v="6176" actId="115"/>
          <ac:spMkLst>
            <pc:docMk/>
            <pc:sldMk cId="164469772" sldId="258"/>
            <ac:spMk id="124" creationId="{541E0A56-FAB5-4FA0-EF83-BAD47EE8F08A}"/>
          </ac:spMkLst>
        </pc:spChg>
      </pc:sldChg>
      <pc:sldChg chg="add del">
        <pc:chgData name="Labar, Amy" userId="7c3e17f1-60f8-450e-b102-3a487b6d0f4c" providerId="ADAL" clId="{59FA5541-43ED-2046-9AB7-4481F1CF7247}" dt="2026-03-20T13:10:45.751" v="4481" actId="2696"/>
        <pc:sldMkLst>
          <pc:docMk/>
          <pc:sldMk cId="1815129971" sldId="259"/>
        </pc:sldMkLst>
      </pc:sldChg>
      <pc:sldChg chg="addSp delSp modSp add mod modCm">
        <pc:chgData name="Labar, Amy" userId="7c3e17f1-60f8-450e-b102-3a487b6d0f4c" providerId="ADAL" clId="{59FA5541-43ED-2046-9AB7-4481F1CF7247}" dt="2026-03-20T15:45:11.110" v="6490" actId="20577"/>
        <pc:sldMkLst>
          <pc:docMk/>
          <pc:sldMk cId="2438056732" sldId="259"/>
        </pc:sldMkLst>
        <pc:spChg chg="mod">
          <ac:chgData name="Labar, Amy" userId="7c3e17f1-60f8-450e-b102-3a487b6d0f4c" providerId="ADAL" clId="{59FA5541-43ED-2046-9AB7-4481F1CF7247}" dt="2026-03-20T14:48:47.902" v="6210" actId="12788"/>
          <ac:spMkLst>
            <pc:docMk/>
            <pc:sldMk cId="2438056732" sldId="259"/>
            <ac:spMk id="2" creationId="{41AA0AC5-0D7D-0AB8-47D3-0114E3BB970C}"/>
          </ac:spMkLst>
        </pc:spChg>
        <pc:spChg chg="mod">
          <ac:chgData name="Labar, Amy" userId="7c3e17f1-60f8-450e-b102-3a487b6d0f4c" providerId="ADAL" clId="{59FA5541-43ED-2046-9AB7-4481F1CF7247}" dt="2026-03-20T15:07:44.341" v="6468" actId="1036"/>
          <ac:spMkLst>
            <pc:docMk/>
            <pc:sldMk cId="2438056732" sldId="259"/>
            <ac:spMk id="4" creationId="{6E5A2264-48C8-90DE-2AEC-22BC253CB1FE}"/>
          </ac:spMkLst>
        </pc:spChg>
        <pc:spChg chg="mod">
          <ac:chgData name="Labar, Amy" userId="7c3e17f1-60f8-450e-b102-3a487b6d0f4c" providerId="ADAL" clId="{59FA5541-43ED-2046-9AB7-4481F1CF7247}" dt="2026-03-20T15:44:22.199" v="6477" actId="1035"/>
          <ac:spMkLst>
            <pc:docMk/>
            <pc:sldMk cId="2438056732" sldId="259"/>
            <ac:spMk id="5" creationId="{8211514B-876C-BE1C-A940-D62E6AEB825C}"/>
          </ac:spMkLst>
        </pc:spChg>
        <pc:spChg chg="add del mod">
          <ac:chgData name="Labar, Amy" userId="7c3e17f1-60f8-450e-b102-3a487b6d0f4c" providerId="ADAL" clId="{59FA5541-43ED-2046-9AB7-4481F1CF7247}" dt="2026-03-20T15:09:46.534" v="6471"/>
          <ac:spMkLst>
            <pc:docMk/>
            <pc:sldMk cId="2438056732" sldId="259"/>
            <ac:spMk id="7" creationId="{81C8CC6A-BE78-51C2-E627-6576F6071BB9}"/>
          </ac:spMkLst>
        </pc:spChg>
        <pc:spChg chg="mod">
          <ac:chgData name="Labar, Amy" userId="7c3e17f1-60f8-450e-b102-3a487b6d0f4c" providerId="ADAL" clId="{59FA5541-43ED-2046-9AB7-4481F1CF7247}" dt="2026-03-20T15:44:22.199" v="6477" actId="1035"/>
          <ac:spMkLst>
            <pc:docMk/>
            <pc:sldMk cId="2438056732" sldId="259"/>
            <ac:spMk id="8" creationId="{34C1F565-0688-17B7-FA88-056E49E2D504}"/>
          </ac:spMkLst>
        </pc:spChg>
        <pc:spChg chg="mod">
          <ac:chgData name="Labar, Amy" userId="7c3e17f1-60f8-450e-b102-3a487b6d0f4c" providerId="ADAL" clId="{59FA5541-43ED-2046-9AB7-4481F1CF7247}" dt="2026-03-20T15:07:44.341" v="6468" actId="1036"/>
          <ac:spMkLst>
            <pc:docMk/>
            <pc:sldMk cId="2438056732" sldId="259"/>
            <ac:spMk id="11" creationId="{093E0A2D-708F-F61F-0539-AECDFCC03F38}"/>
          </ac:spMkLst>
        </pc:spChg>
        <pc:spChg chg="add del mod">
          <ac:chgData name="Labar, Amy" userId="7c3e17f1-60f8-450e-b102-3a487b6d0f4c" providerId="ADAL" clId="{59FA5541-43ED-2046-9AB7-4481F1CF7247}" dt="2026-03-20T15:07:31.821" v="6465" actId="1036"/>
          <ac:spMkLst>
            <pc:docMk/>
            <pc:sldMk cId="2438056732" sldId="259"/>
            <ac:spMk id="14" creationId="{114EC478-152B-AAE4-C9FE-77F6CAC0ABAC}"/>
          </ac:spMkLst>
        </pc:spChg>
        <pc:spChg chg="del">
          <ac:chgData name="Labar, Amy" userId="7c3e17f1-60f8-450e-b102-3a487b6d0f4c" providerId="ADAL" clId="{59FA5541-43ED-2046-9AB7-4481F1CF7247}" dt="2026-03-20T13:14:29.866" v="4485" actId="478"/>
          <ac:spMkLst>
            <pc:docMk/>
            <pc:sldMk cId="2438056732" sldId="259"/>
            <ac:spMk id="15" creationId="{B4C32D69-A335-CCF2-2EBE-808C70A048AE}"/>
          </ac:spMkLst>
        </pc:spChg>
        <pc:spChg chg="add del mod">
          <ac:chgData name="Labar, Amy" userId="7c3e17f1-60f8-450e-b102-3a487b6d0f4c" providerId="ADAL" clId="{59FA5541-43ED-2046-9AB7-4481F1CF7247}" dt="2026-03-20T15:44:22.199" v="6477" actId="1035"/>
          <ac:spMkLst>
            <pc:docMk/>
            <pc:sldMk cId="2438056732" sldId="259"/>
            <ac:spMk id="17" creationId="{DE6EB304-99A7-7B9A-924B-8E75234A1D61}"/>
          </ac:spMkLst>
        </pc:spChg>
        <pc:spChg chg="add mod">
          <ac:chgData name="Labar, Amy" userId="7c3e17f1-60f8-450e-b102-3a487b6d0f4c" providerId="ADAL" clId="{59FA5541-43ED-2046-9AB7-4481F1CF7247}" dt="2026-03-20T15:07:31.821" v="6465" actId="1036"/>
          <ac:spMkLst>
            <pc:docMk/>
            <pc:sldMk cId="2438056732" sldId="259"/>
            <ac:spMk id="18" creationId="{79068016-5E1A-6ED7-A54A-E87BDC6C54B5}"/>
          </ac:spMkLst>
        </pc:spChg>
        <pc:spChg chg="mod">
          <ac:chgData name="Labar, Amy" userId="7c3e17f1-60f8-450e-b102-3a487b6d0f4c" providerId="ADAL" clId="{59FA5541-43ED-2046-9AB7-4481F1CF7247}" dt="2026-03-20T15:05:54.295" v="6435" actId="255"/>
          <ac:spMkLst>
            <pc:docMk/>
            <pc:sldMk cId="2438056732" sldId="259"/>
            <ac:spMk id="21" creationId="{8541F161-F4C4-A7B3-3321-3AA9CB02B8AC}"/>
          </ac:spMkLst>
        </pc:spChg>
        <pc:spChg chg="add del mod">
          <ac:chgData name="Labar, Amy" userId="7c3e17f1-60f8-450e-b102-3a487b6d0f4c" providerId="ADAL" clId="{59FA5541-43ED-2046-9AB7-4481F1CF7247}" dt="2026-03-20T15:44:22.199" v="6477" actId="1035"/>
          <ac:spMkLst>
            <pc:docMk/>
            <pc:sldMk cId="2438056732" sldId="259"/>
            <ac:spMk id="22" creationId="{1AEA3017-7FA9-877B-E434-2D77FC80967C}"/>
          </ac:spMkLst>
        </pc:spChg>
        <pc:spChg chg="mod">
          <ac:chgData name="Labar, Amy" userId="7c3e17f1-60f8-450e-b102-3a487b6d0f4c" providerId="ADAL" clId="{59FA5541-43ED-2046-9AB7-4481F1CF7247}" dt="2026-03-20T15:44:30.501" v="6485" actId="1036"/>
          <ac:spMkLst>
            <pc:docMk/>
            <pc:sldMk cId="2438056732" sldId="259"/>
            <ac:spMk id="23" creationId="{0093288D-CC0C-4221-DDE3-5ED814456B8A}"/>
          </ac:spMkLst>
        </pc:spChg>
        <pc:spChg chg="add mod">
          <ac:chgData name="Labar, Amy" userId="7c3e17f1-60f8-450e-b102-3a487b6d0f4c" providerId="ADAL" clId="{59FA5541-43ED-2046-9AB7-4481F1CF7247}" dt="2026-03-20T15:07:31.821" v="6465" actId="1036"/>
          <ac:spMkLst>
            <pc:docMk/>
            <pc:sldMk cId="2438056732" sldId="259"/>
            <ac:spMk id="26" creationId="{EF76CCA7-B28E-63C2-6F9C-7AEAA94CDB54}"/>
          </ac:spMkLst>
        </pc:spChg>
        <pc:spChg chg="mod topLvl">
          <ac:chgData name="Labar, Amy" userId="7c3e17f1-60f8-450e-b102-3a487b6d0f4c" providerId="ADAL" clId="{59FA5541-43ED-2046-9AB7-4481F1CF7247}" dt="2026-03-20T15:06:20.069" v="6449" actId="1036"/>
          <ac:spMkLst>
            <pc:docMk/>
            <pc:sldMk cId="2438056732" sldId="259"/>
            <ac:spMk id="27" creationId="{1DFEFBEA-DD1D-FD96-2044-32B55FDC27CC}"/>
          </ac:spMkLst>
        </pc:spChg>
        <pc:spChg chg="mod topLvl">
          <ac:chgData name="Labar, Amy" userId="7c3e17f1-60f8-450e-b102-3a487b6d0f4c" providerId="ADAL" clId="{59FA5541-43ED-2046-9AB7-4481F1CF7247}" dt="2026-03-20T15:07:31.821" v="6465" actId="1036"/>
          <ac:spMkLst>
            <pc:docMk/>
            <pc:sldMk cId="2438056732" sldId="259"/>
            <ac:spMk id="28" creationId="{40975764-8471-D375-2E96-D5D367F3A24E}"/>
          </ac:spMkLst>
        </pc:spChg>
        <pc:spChg chg="add mod">
          <ac:chgData name="Labar, Amy" userId="7c3e17f1-60f8-450e-b102-3a487b6d0f4c" providerId="ADAL" clId="{59FA5541-43ED-2046-9AB7-4481F1CF7247}" dt="2026-03-20T15:07:31.821" v="6465" actId="1036"/>
          <ac:spMkLst>
            <pc:docMk/>
            <pc:sldMk cId="2438056732" sldId="259"/>
            <ac:spMk id="29" creationId="{5D7817F5-3583-0965-49DF-0B26C79C6D33}"/>
          </ac:spMkLst>
        </pc:spChg>
        <pc:spChg chg="add del mod">
          <ac:chgData name="Labar, Amy" userId="7c3e17f1-60f8-450e-b102-3a487b6d0f4c" providerId="ADAL" clId="{59FA5541-43ED-2046-9AB7-4481F1CF7247}" dt="2026-03-20T15:43:50.788" v="6473" actId="478"/>
          <ac:spMkLst>
            <pc:docMk/>
            <pc:sldMk cId="2438056732" sldId="259"/>
            <ac:spMk id="30" creationId="{09AEAC37-9533-01B2-1060-C170395FF21B}"/>
          </ac:spMkLst>
        </pc:spChg>
        <pc:spChg chg="mod">
          <ac:chgData name="Labar, Amy" userId="7c3e17f1-60f8-450e-b102-3a487b6d0f4c" providerId="ADAL" clId="{59FA5541-43ED-2046-9AB7-4481F1CF7247}" dt="2026-03-20T15:45:11.110" v="6490" actId="20577"/>
          <ac:spMkLst>
            <pc:docMk/>
            <pc:sldMk cId="2438056732" sldId="259"/>
            <ac:spMk id="33" creationId="{A3D8DC68-CA09-E8FB-4F22-058136CC7C4F}"/>
          </ac:spMkLst>
        </pc:spChg>
        <pc:spChg chg="add del mod">
          <ac:chgData name="Labar, Amy" userId="7c3e17f1-60f8-450e-b102-3a487b6d0f4c" providerId="ADAL" clId="{59FA5541-43ED-2046-9AB7-4481F1CF7247}" dt="2026-03-20T15:43:54.533" v="6474" actId="478"/>
          <ac:spMkLst>
            <pc:docMk/>
            <pc:sldMk cId="2438056732" sldId="259"/>
            <ac:spMk id="34" creationId="{0A9AE328-C15B-E57F-FB17-93613CB37271}"/>
          </ac:spMkLst>
        </pc:spChg>
        <pc:spChg chg="add mod">
          <ac:chgData name="Labar, Amy" userId="7c3e17f1-60f8-450e-b102-3a487b6d0f4c" providerId="ADAL" clId="{59FA5541-43ED-2046-9AB7-4481F1CF7247}" dt="2026-03-20T15:07:31.821" v="6465" actId="1036"/>
          <ac:spMkLst>
            <pc:docMk/>
            <pc:sldMk cId="2438056732" sldId="259"/>
            <ac:spMk id="36" creationId="{C77AA8B7-80C2-1DCC-5CBB-490181B91D40}"/>
          </ac:spMkLst>
        </pc:spChg>
        <pc:spChg chg="mod">
          <ac:chgData name="Labar, Amy" userId="7c3e17f1-60f8-450e-b102-3a487b6d0f4c" providerId="ADAL" clId="{59FA5541-43ED-2046-9AB7-4481F1CF7247}" dt="2026-03-20T14:55:27.137" v="6259" actId="208"/>
          <ac:spMkLst>
            <pc:docMk/>
            <pc:sldMk cId="2438056732" sldId="259"/>
            <ac:spMk id="37" creationId="{8E6E2A8B-77B6-8431-D3DA-D65A80D84BE8}"/>
          </ac:spMkLst>
        </pc:spChg>
        <pc:spChg chg="add mod">
          <ac:chgData name="Labar, Amy" userId="7c3e17f1-60f8-450e-b102-3a487b6d0f4c" providerId="ADAL" clId="{59FA5541-43ED-2046-9AB7-4481F1CF7247}" dt="2026-03-20T15:07:31.821" v="6465" actId="1036"/>
          <ac:spMkLst>
            <pc:docMk/>
            <pc:sldMk cId="2438056732" sldId="259"/>
            <ac:spMk id="38" creationId="{E1C7EA06-B247-EBA0-B7F1-B6F7D1105824}"/>
          </ac:spMkLst>
        </pc:spChg>
        <pc:spChg chg="del mod">
          <ac:chgData name="Labar, Amy" userId="7c3e17f1-60f8-450e-b102-3a487b6d0f4c" providerId="ADAL" clId="{59FA5541-43ED-2046-9AB7-4481F1CF7247}" dt="2026-03-20T13:50:36.717" v="4639" actId="478"/>
          <ac:spMkLst>
            <pc:docMk/>
            <pc:sldMk cId="2438056732" sldId="259"/>
            <ac:spMk id="42" creationId="{6735B7D8-A3A1-09F3-CA9A-3EC5FA80FE0F}"/>
          </ac:spMkLst>
        </pc:spChg>
        <pc:spChg chg="mod">
          <ac:chgData name="Labar, Amy" userId="7c3e17f1-60f8-450e-b102-3a487b6d0f4c" providerId="ADAL" clId="{59FA5541-43ED-2046-9AB7-4481F1CF7247}" dt="2026-03-20T15:44:54.486" v="6489" actId="20577"/>
          <ac:spMkLst>
            <pc:docMk/>
            <pc:sldMk cId="2438056732" sldId="259"/>
            <ac:spMk id="75" creationId="{69F7F86C-CB51-20BC-3E30-C0AA1D004D26}"/>
          </ac:spMkLst>
        </pc:spChg>
        <pc:spChg chg="mod">
          <ac:chgData name="Labar, Amy" userId="7c3e17f1-60f8-450e-b102-3a487b6d0f4c" providerId="ADAL" clId="{59FA5541-43ED-2046-9AB7-4481F1CF7247}" dt="2026-03-20T15:05:09.753" v="6427" actId="1037"/>
          <ac:spMkLst>
            <pc:docMk/>
            <pc:sldMk cId="2438056732" sldId="259"/>
            <ac:spMk id="77" creationId="{03F2117C-5739-86D4-2D36-C0F8A812A574}"/>
          </ac:spMkLst>
        </pc:spChg>
        <pc:spChg chg="mod">
          <ac:chgData name="Labar, Amy" userId="7c3e17f1-60f8-450e-b102-3a487b6d0f4c" providerId="ADAL" clId="{59FA5541-43ED-2046-9AB7-4481F1CF7247}" dt="2026-03-20T15:44:40.668" v="6488" actId="1036"/>
          <ac:spMkLst>
            <pc:docMk/>
            <pc:sldMk cId="2438056732" sldId="259"/>
            <ac:spMk id="86" creationId="{DDF9EB43-DE0D-423B-6BD8-187CF3221F80}"/>
          </ac:spMkLst>
        </pc:spChg>
        <pc:spChg chg="mod">
          <ac:chgData name="Labar, Amy" userId="7c3e17f1-60f8-450e-b102-3a487b6d0f4c" providerId="ADAL" clId="{59FA5541-43ED-2046-9AB7-4481F1CF7247}" dt="2026-03-20T15:44:22.199" v="6477" actId="1035"/>
          <ac:spMkLst>
            <pc:docMk/>
            <pc:sldMk cId="2438056732" sldId="259"/>
            <ac:spMk id="88" creationId="{54EE5808-1B1F-6C12-13BA-D95F126153E5}"/>
          </ac:spMkLst>
        </pc:spChg>
        <pc:spChg chg="mod">
          <ac:chgData name="Labar, Amy" userId="7c3e17f1-60f8-450e-b102-3a487b6d0f4c" providerId="ADAL" clId="{59FA5541-43ED-2046-9AB7-4481F1CF7247}" dt="2026-03-20T15:44:22.199" v="6477" actId="1035"/>
          <ac:spMkLst>
            <pc:docMk/>
            <pc:sldMk cId="2438056732" sldId="259"/>
            <ac:spMk id="89" creationId="{B281D9C2-13E9-E6F7-A989-B6388DD9DE36}"/>
          </ac:spMkLst>
        </pc:spChg>
        <pc:spChg chg="mod">
          <ac:chgData name="Labar, Amy" userId="7c3e17f1-60f8-450e-b102-3a487b6d0f4c" providerId="ADAL" clId="{59FA5541-43ED-2046-9AB7-4481F1CF7247}" dt="2026-03-20T14:59:11.495" v="6303" actId="20577"/>
          <ac:spMkLst>
            <pc:docMk/>
            <pc:sldMk cId="2438056732" sldId="259"/>
            <ac:spMk id="124" creationId="{6C45007F-7B02-D864-F9B9-3393A118E8E3}"/>
          </ac:spMkLst>
        </pc:spChg>
        <pc:spChg chg="mod">
          <ac:chgData name="Labar, Amy" userId="7c3e17f1-60f8-450e-b102-3a487b6d0f4c" providerId="ADAL" clId="{59FA5541-43ED-2046-9AB7-4481F1CF7247}" dt="2026-03-20T15:05:09.753" v="6427" actId="1037"/>
          <ac:spMkLst>
            <pc:docMk/>
            <pc:sldMk cId="2438056732" sldId="259"/>
            <ac:spMk id="137" creationId="{15BDFCE5-681F-7B90-E916-6F05270AC07F}"/>
          </ac:spMkLst>
        </pc:spChg>
        <pc:spChg chg="mod">
          <ac:chgData name="Labar, Amy" userId="7c3e17f1-60f8-450e-b102-3a487b6d0f4c" providerId="ADAL" clId="{59FA5541-43ED-2046-9AB7-4481F1CF7247}" dt="2026-03-20T15:44:40.668" v="6488" actId="1036"/>
          <ac:spMkLst>
            <pc:docMk/>
            <pc:sldMk cId="2438056732" sldId="259"/>
            <ac:spMk id="138" creationId="{A3B084A5-F478-383B-F258-0BE430CBA161}"/>
          </ac:spMkLst>
        </pc:spChg>
        <pc:spChg chg="mod">
          <ac:chgData name="Labar, Amy" userId="7c3e17f1-60f8-450e-b102-3a487b6d0f4c" providerId="ADAL" clId="{59FA5541-43ED-2046-9AB7-4481F1CF7247}" dt="2026-03-20T15:44:30.501" v="6485" actId="1036"/>
          <ac:spMkLst>
            <pc:docMk/>
            <pc:sldMk cId="2438056732" sldId="259"/>
            <ac:spMk id="147" creationId="{213BA8F8-BD70-87C8-91CC-901A82CD158D}"/>
          </ac:spMkLst>
        </pc:spChg>
        <pc:spChg chg="mod">
          <ac:chgData name="Labar, Amy" userId="7c3e17f1-60f8-450e-b102-3a487b6d0f4c" providerId="ADAL" clId="{59FA5541-43ED-2046-9AB7-4481F1CF7247}" dt="2026-03-20T15:04:26.861" v="6423" actId="1036"/>
          <ac:spMkLst>
            <pc:docMk/>
            <pc:sldMk cId="2438056732" sldId="259"/>
            <ac:spMk id="169" creationId="{68B8B747-8129-5FDD-8C8E-6401121C4FD8}"/>
          </ac:spMkLst>
        </pc:spChg>
        <pc:spChg chg="mod">
          <ac:chgData name="Labar, Amy" userId="7c3e17f1-60f8-450e-b102-3a487b6d0f4c" providerId="ADAL" clId="{59FA5541-43ED-2046-9AB7-4481F1CF7247}" dt="2026-03-20T15:06:36.447" v="6452" actId="167"/>
          <ac:spMkLst>
            <pc:docMk/>
            <pc:sldMk cId="2438056732" sldId="259"/>
            <ac:spMk id="276" creationId="{4B9E5E89-4902-3612-6BC1-D42E861D3867}"/>
          </ac:spMkLst>
        </pc:spChg>
        <pc:spChg chg="mod">
          <ac:chgData name="Labar, Amy" userId="7c3e17f1-60f8-450e-b102-3a487b6d0f4c" providerId="ADAL" clId="{59FA5541-43ED-2046-9AB7-4481F1CF7247}" dt="2026-03-20T15:06:20.069" v="6449" actId="1036"/>
          <ac:spMkLst>
            <pc:docMk/>
            <pc:sldMk cId="2438056732" sldId="259"/>
            <ac:spMk id="299" creationId="{81CF29F9-9B48-C0A8-A332-EF7058EF1C15}"/>
          </ac:spMkLst>
        </pc:spChg>
        <pc:grpChg chg="del">
          <ac:chgData name="Labar, Amy" userId="7c3e17f1-60f8-450e-b102-3a487b6d0f4c" providerId="ADAL" clId="{59FA5541-43ED-2046-9AB7-4481F1CF7247}" dt="2026-03-20T14:52:06.264" v="6233" actId="165"/>
          <ac:grpSpMkLst>
            <pc:docMk/>
            <pc:sldMk cId="2438056732" sldId="259"/>
            <ac:grpSpMk id="12" creationId="{EEFBA425-CB46-9C82-B8D1-D5AB4A0F3D74}"/>
          </ac:grpSpMkLst>
        </pc:grpChg>
        <pc:grpChg chg="mod">
          <ac:chgData name="Labar, Amy" userId="7c3e17f1-60f8-450e-b102-3a487b6d0f4c" providerId="ADAL" clId="{59FA5541-43ED-2046-9AB7-4481F1CF7247}" dt="2026-03-20T14:43:24.389" v="6146" actId="1035"/>
          <ac:grpSpMkLst>
            <pc:docMk/>
            <pc:sldMk cId="2438056732" sldId="259"/>
            <ac:grpSpMk id="90" creationId="{99BFE963-7536-915F-FBB7-E96D327BFEE6}"/>
          </ac:grpSpMkLst>
        </pc:grpChg>
        <pc:grpChg chg="mod">
          <ac:chgData name="Labar, Amy" userId="7c3e17f1-60f8-450e-b102-3a487b6d0f4c" providerId="ADAL" clId="{59FA5541-43ED-2046-9AB7-4481F1CF7247}" dt="2026-03-20T15:07:24.630" v="6461" actId="1036"/>
          <ac:grpSpMkLst>
            <pc:docMk/>
            <pc:sldMk cId="2438056732" sldId="259"/>
            <ac:grpSpMk id="303" creationId="{3B5E7D55-8DE4-64B9-3A36-74A6EFD71641}"/>
          </ac:grpSpMkLst>
        </pc:grpChg>
        <pc:graphicFrameChg chg="mod modGraphic">
          <ac:chgData name="Labar, Amy" userId="7c3e17f1-60f8-450e-b102-3a487b6d0f4c" providerId="ADAL" clId="{59FA5541-43ED-2046-9AB7-4481F1CF7247}" dt="2026-03-20T15:07:44.341" v="6468" actId="1036"/>
          <ac:graphicFrameMkLst>
            <pc:docMk/>
            <pc:sldMk cId="2438056732" sldId="259"/>
            <ac:graphicFrameMk id="3" creationId="{38FF8633-E000-B83F-BA8F-5309CAE9FBA9}"/>
          </ac:graphicFrameMkLst>
        </pc:graphicFrameChg>
        <pc:picChg chg="add del mod">
          <ac:chgData name="Labar, Amy" userId="7c3e17f1-60f8-450e-b102-3a487b6d0f4c" providerId="ADAL" clId="{59FA5541-43ED-2046-9AB7-4481F1CF7247}" dt="2026-03-20T13:56:14.103" v="4847" actId="478"/>
          <ac:picMkLst>
            <pc:docMk/>
            <pc:sldMk cId="2438056732" sldId="259"/>
            <ac:picMk id="7" creationId="{6633A69D-822A-EDB1-751B-EDE291F3840B}"/>
          </ac:picMkLst>
        </pc:picChg>
        <pc:picChg chg="add del mod">
          <ac:chgData name="Labar, Amy" userId="7c3e17f1-60f8-450e-b102-3a487b6d0f4c" providerId="ADAL" clId="{59FA5541-43ED-2046-9AB7-4481F1CF7247}" dt="2026-03-20T13:55:15.854" v="4830" actId="478"/>
          <ac:picMkLst>
            <pc:docMk/>
            <pc:sldMk cId="2438056732" sldId="259"/>
            <ac:picMk id="9" creationId="{C4FA28E4-75DE-5908-1897-36610CE6912C}"/>
          </ac:picMkLst>
        </pc:picChg>
        <pc:picChg chg="del">
          <ac:chgData name="Labar, Amy" userId="7c3e17f1-60f8-450e-b102-3a487b6d0f4c" providerId="ADAL" clId="{59FA5541-43ED-2046-9AB7-4481F1CF7247}" dt="2026-03-20T13:36:14.578" v="4486" actId="478"/>
          <ac:picMkLst>
            <pc:docMk/>
            <pc:sldMk cId="2438056732" sldId="259"/>
            <ac:picMk id="10" creationId="{8D3FDE38-B8C4-E276-DE0D-ECB46EC1D09F}"/>
          </ac:picMkLst>
        </pc:picChg>
        <pc:picChg chg="mod">
          <ac:chgData name="Labar, Amy" userId="7c3e17f1-60f8-450e-b102-3a487b6d0f4c" providerId="ADAL" clId="{59FA5541-43ED-2046-9AB7-4481F1CF7247}" dt="2026-03-20T15:44:22.199" v="6477" actId="1035"/>
          <ac:picMkLst>
            <pc:docMk/>
            <pc:sldMk cId="2438056732" sldId="259"/>
            <ac:picMk id="13" creationId="{C033BF03-88D1-0330-123A-12F719C72146}"/>
          </ac:picMkLst>
        </pc:picChg>
        <pc:picChg chg="mod">
          <ac:chgData name="Labar, Amy" userId="7c3e17f1-60f8-450e-b102-3a487b6d0f4c" providerId="ADAL" clId="{59FA5541-43ED-2046-9AB7-4481F1CF7247}" dt="2026-03-20T14:43:24.389" v="6146" actId="1035"/>
          <ac:picMkLst>
            <pc:docMk/>
            <pc:sldMk cId="2438056732" sldId="259"/>
            <ac:picMk id="16" creationId="{22C1B16A-40EA-C872-9179-39A23B387327}"/>
          </ac:picMkLst>
        </pc:picChg>
        <pc:picChg chg="add mod">
          <ac:chgData name="Labar, Amy" userId="7c3e17f1-60f8-450e-b102-3a487b6d0f4c" providerId="ADAL" clId="{59FA5541-43ED-2046-9AB7-4481F1CF7247}" dt="2026-03-20T15:06:50.338" v="6454" actId="167"/>
          <ac:picMkLst>
            <pc:docMk/>
            <pc:sldMk cId="2438056732" sldId="259"/>
            <ac:picMk id="19" creationId="{9BF4ABCD-D1FF-3974-06BA-630492D26FB7}"/>
          </ac:picMkLst>
        </pc:picChg>
        <pc:picChg chg="add mod">
          <ac:chgData name="Labar, Amy" userId="7c3e17f1-60f8-450e-b102-3a487b6d0f4c" providerId="ADAL" clId="{59FA5541-43ED-2046-9AB7-4481F1CF7247}" dt="2026-03-20T15:06:20.069" v="6449" actId="1036"/>
          <ac:picMkLst>
            <pc:docMk/>
            <pc:sldMk cId="2438056732" sldId="259"/>
            <ac:picMk id="20" creationId="{A2D2A0DD-EF28-909E-958C-D6A81AB12498}"/>
          </ac:picMkLst>
        </pc:picChg>
        <pc:picChg chg="add mod">
          <ac:chgData name="Labar, Amy" userId="7c3e17f1-60f8-450e-b102-3a487b6d0f4c" providerId="ADAL" clId="{59FA5541-43ED-2046-9AB7-4481F1CF7247}" dt="2026-03-20T15:06:14.365" v="6447" actId="1036"/>
          <ac:picMkLst>
            <pc:docMk/>
            <pc:sldMk cId="2438056732" sldId="259"/>
            <ac:picMk id="24" creationId="{1CE590DF-80C6-6D7C-5573-D9E79698C08E}"/>
          </ac:picMkLst>
        </pc:picChg>
        <pc:picChg chg="add mod">
          <ac:chgData name="Labar, Amy" userId="7c3e17f1-60f8-450e-b102-3a487b6d0f4c" providerId="ADAL" clId="{59FA5541-43ED-2046-9AB7-4481F1CF7247}" dt="2026-03-20T15:06:46.125" v="6453" actId="167"/>
          <ac:picMkLst>
            <pc:docMk/>
            <pc:sldMk cId="2438056732" sldId="259"/>
            <ac:picMk id="25" creationId="{9D271E64-501A-8BB9-2F7D-8ABC80D66688}"/>
          </ac:picMkLst>
        </pc:picChg>
        <pc:picChg chg="del">
          <ac:chgData name="Labar, Amy" userId="7c3e17f1-60f8-450e-b102-3a487b6d0f4c" providerId="ADAL" clId="{59FA5541-43ED-2046-9AB7-4481F1CF7247}" dt="2026-03-20T13:47:30.831" v="4632" actId="478"/>
          <ac:picMkLst>
            <pc:docMk/>
            <pc:sldMk cId="2438056732" sldId="259"/>
            <ac:picMk id="31" creationId="{537E4C57-E49A-FE7B-B99D-094E5ACDDBCF}"/>
          </ac:picMkLst>
        </pc:picChg>
        <pc:picChg chg="del">
          <ac:chgData name="Labar, Amy" userId="7c3e17f1-60f8-450e-b102-3a487b6d0f4c" providerId="ADAL" clId="{59FA5541-43ED-2046-9AB7-4481F1CF7247}" dt="2026-03-20T13:47:06.710" v="4628" actId="478"/>
          <ac:picMkLst>
            <pc:docMk/>
            <pc:sldMk cId="2438056732" sldId="259"/>
            <ac:picMk id="32" creationId="{E7151EF6-F64C-348A-440E-46D18ECCB2AD}"/>
          </ac:picMkLst>
        </pc:picChg>
        <pc:picChg chg="mod topLvl">
          <ac:chgData name="Labar, Amy" userId="7c3e17f1-60f8-450e-b102-3a487b6d0f4c" providerId="ADAL" clId="{59FA5541-43ED-2046-9AB7-4481F1CF7247}" dt="2026-03-20T15:06:20.069" v="6449" actId="1036"/>
          <ac:picMkLst>
            <pc:docMk/>
            <pc:sldMk cId="2438056732" sldId="259"/>
            <ac:picMk id="35" creationId="{53416CA1-6896-27D6-1458-01D3C279682E}"/>
          </ac:picMkLst>
        </pc:picChg>
        <pc:picChg chg="mod">
          <ac:chgData name="Labar, Amy" userId="7c3e17f1-60f8-450e-b102-3a487b6d0f4c" providerId="ADAL" clId="{59FA5541-43ED-2046-9AB7-4481F1CF7247}" dt="2026-03-20T15:44:22.199" v="6477" actId="1035"/>
          <ac:picMkLst>
            <pc:docMk/>
            <pc:sldMk cId="2438056732" sldId="259"/>
            <ac:picMk id="87" creationId="{0CACE4F7-3043-EEBE-5C56-F251B170F88D}"/>
          </ac:picMkLst>
        </pc:picChg>
        <pc:picChg chg="mod">
          <ac:chgData name="Labar, Amy" userId="7c3e17f1-60f8-450e-b102-3a487b6d0f4c" providerId="ADAL" clId="{59FA5541-43ED-2046-9AB7-4481F1CF7247}" dt="2026-03-20T15:44:22.199" v="6477" actId="1035"/>
          <ac:picMkLst>
            <pc:docMk/>
            <pc:sldMk cId="2438056732" sldId="259"/>
            <ac:picMk id="1026" creationId="{23DC6056-B153-E35A-A255-850DB54A6426}"/>
          </ac:picMkLst>
        </pc:picChg>
        <pc:picChg chg="mod">
          <ac:chgData name="Labar, Amy" userId="7c3e17f1-60f8-450e-b102-3a487b6d0f4c" providerId="ADAL" clId="{59FA5541-43ED-2046-9AB7-4481F1CF7247}" dt="2026-03-20T15:44:22.199" v="6477" actId="1035"/>
          <ac:picMkLst>
            <pc:docMk/>
            <pc:sldMk cId="2438056732" sldId="259"/>
            <ac:picMk id="1028" creationId="{6DB3C9CC-05BA-D255-814C-A318C41FB02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bar, Amy" userId="7c3e17f1-60f8-450e-b102-3a487b6d0f4c" providerId="ADAL" clId="{59FA5541-43ED-2046-9AB7-4481F1CF7247}" dt="2026-03-20T14:00:26.948" v="5016" actId="20577"/>
              <pc2:cmMkLst xmlns:pc2="http://schemas.microsoft.com/office/powerpoint/2019/9/main/command">
                <pc:docMk/>
                <pc:sldMk cId="2438056732" sldId="259"/>
                <pc2:cmMk id="{891E0C29-833A-2A45-9E1F-238AA380E5D9}"/>
              </pc2:cmMkLst>
            </pc226:cmChg>
          </p:ext>
        </pc:extLst>
      </pc:sldChg>
      <pc:sldChg chg="add del">
        <pc:chgData name="Labar, Amy" userId="7c3e17f1-60f8-450e-b102-3a487b6d0f4c" providerId="ADAL" clId="{59FA5541-43ED-2046-9AB7-4481F1CF7247}" dt="2026-03-20T13:13:05.126" v="4483" actId="2696"/>
        <pc:sldMkLst>
          <pc:docMk/>
          <pc:sldMk cId="2945473653" sldId="259"/>
        </pc:sldMkLst>
      </pc:sldChg>
    </pc:docChg>
  </pc:docChgLst>
  <pc:docChgLst>
    <pc:chgData name="Davis, J. Lucian (Luke)" userId="82a10a39-438c-4b69-88eb-b8169eae42d4" providerId="ADAL" clId="{69932D60-EF91-5B48-9FC1-00C2EAD309AB}"/>
    <pc:docChg chg="undo redo custSel addSld modSld">
      <pc:chgData name="Davis, J. Lucian (Luke)" userId="82a10a39-438c-4b69-88eb-b8169eae42d4" providerId="ADAL" clId="{69932D60-EF91-5B48-9FC1-00C2EAD309AB}" dt="2026-03-20T15:39:07.616" v="2569" actId="403"/>
      <pc:docMkLst>
        <pc:docMk/>
      </pc:docMkLst>
      <pc:sldChg chg="modSp mod">
        <pc:chgData name="Davis, J. Lucian (Luke)" userId="82a10a39-438c-4b69-88eb-b8169eae42d4" providerId="ADAL" clId="{69932D60-EF91-5B48-9FC1-00C2EAD309AB}" dt="2026-03-19T20:56:39.025" v="659" actId="20577"/>
        <pc:sldMkLst>
          <pc:docMk/>
          <pc:sldMk cId="1419507626" sldId="257"/>
        </pc:sldMkLst>
        <pc:spChg chg="mod">
          <ac:chgData name="Davis, J. Lucian (Luke)" userId="82a10a39-438c-4b69-88eb-b8169eae42d4" providerId="ADAL" clId="{69932D60-EF91-5B48-9FC1-00C2EAD309AB}" dt="2026-03-19T20:56:16.204" v="639" actId="14100"/>
          <ac:spMkLst>
            <pc:docMk/>
            <pc:sldMk cId="1419507626" sldId="257"/>
            <ac:spMk id="77" creationId="{B0E7BCED-CAE5-774C-A41B-38B5756C6AC3}"/>
          </ac:spMkLst>
        </pc:spChg>
        <pc:spChg chg="mod">
          <ac:chgData name="Davis, J. Lucian (Luke)" userId="82a10a39-438c-4b69-88eb-b8169eae42d4" providerId="ADAL" clId="{69932D60-EF91-5B48-9FC1-00C2EAD309AB}" dt="2026-03-19T20:56:39.025" v="659" actId="20577"/>
          <ac:spMkLst>
            <pc:docMk/>
            <pc:sldMk cId="1419507626" sldId="257"/>
            <ac:spMk id="86" creationId="{00000000-0000-0000-0000-000000000000}"/>
          </ac:spMkLst>
        </pc:spChg>
      </pc:sldChg>
      <pc:sldChg chg="addSp delSp modSp add mod">
        <pc:chgData name="Davis, J. Lucian (Luke)" userId="82a10a39-438c-4b69-88eb-b8169eae42d4" providerId="ADAL" clId="{69932D60-EF91-5B48-9FC1-00C2EAD309AB}" dt="2026-03-19T23:22:40.427" v="2550" actId="20577"/>
        <pc:sldMkLst>
          <pc:docMk/>
          <pc:sldMk cId="164469772" sldId="258"/>
        </pc:sldMkLst>
        <pc:spChg chg="mod">
          <ac:chgData name="Davis, J. Lucian (Luke)" userId="82a10a39-438c-4b69-88eb-b8169eae42d4" providerId="ADAL" clId="{69932D60-EF91-5B48-9FC1-00C2EAD309AB}" dt="2026-03-19T21:11:06.043" v="1302" actId="20577"/>
          <ac:spMkLst>
            <pc:docMk/>
            <pc:sldMk cId="164469772" sldId="258"/>
            <ac:spMk id="2" creationId="{4ADE5178-3666-C674-9C41-F0E36016166D}"/>
          </ac:spMkLst>
        </pc:spChg>
        <pc:spChg chg="add mod">
          <ac:chgData name="Davis, J. Lucian (Luke)" userId="82a10a39-438c-4b69-88eb-b8169eae42d4" providerId="ADAL" clId="{69932D60-EF91-5B48-9FC1-00C2EAD309AB}" dt="2026-03-19T22:54:09.847" v="1926" actId="20577"/>
          <ac:spMkLst>
            <pc:docMk/>
            <pc:sldMk cId="164469772" sldId="258"/>
            <ac:spMk id="4" creationId="{644AA6B4-673C-C8F6-4C8C-FCF0862653EB}"/>
          </ac:spMkLst>
        </pc:spChg>
        <pc:spChg chg="mod">
          <ac:chgData name="Davis, J. Lucian (Luke)" userId="82a10a39-438c-4b69-88eb-b8169eae42d4" providerId="ADAL" clId="{69932D60-EF91-5B48-9FC1-00C2EAD309AB}" dt="2026-03-19T23:12:33.391" v="2136" actId="1036"/>
          <ac:spMkLst>
            <pc:docMk/>
            <pc:sldMk cId="164469772" sldId="258"/>
            <ac:spMk id="5" creationId="{0BCDA26C-3B5A-25F4-EEAA-CA8315F66BBA}"/>
          </ac:spMkLst>
        </pc:spChg>
        <pc:spChg chg="del mod">
          <ac:chgData name="Davis, J. Lucian (Luke)" userId="82a10a39-438c-4b69-88eb-b8169eae42d4" providerId="ADAL" clId="{69932D60-EF91-5B48-9FC1-00C2EAD309AB}" dt="2026-03-19T21:44:44.255" v="1438" actId="21"/>
          <ac:spMkLst>
            <pc:docMk/>
            <pc:sldMk cId="164469772" sldId="258"/>
            <ac:spMk id="7" creationId="{98793876-8B90-FD7F-9D68-D9F6991B1132}"/>
          </ac:spMkLst>
        </pc:spChg>
        <pc:spChg chg="mod">
          <ac:chgData name="Davis, J. Lucian (Luke)" userId="82a10a39-438c-4b69-88eb-b8169eae42d4" providerId="ADAL" clId="{69932D60-EF91-5B48-9FC1-00C2EAD309AB}" dt="2026-03-19T23:12:33.391" v="2136" actId="1036"/>
          <ac:spMkLst>
            <pc:docMk/>
            <pc:sldMk cId="164469772" sldId="258"/>
            <ac:spMk id="8" creationId="{604B7072-82F1-E030-BFD9-27BDA7A56EE3}"/>
          </ac:spMkLst>
        </pc:spChg>
        <pc:spChg chg="add mod">
          <ac:chgData name="Davis, J. Lucian (Luke)" userId="82a10a39-438c-4b69-88eb-b8169eae42d4" providerId="ADAL" clId="{69932D60-EF91-5B48-9FC1-00C2EAD309AB}" dt="2026-03-19T22:27:24.598" v="1678" actId="1035"/>
          <ac:spMkLst>
            <pc:docMk/>
            <pc:sldMk cId="164469772" sldId="258"/>
            <ac:spMk id="11" creationId="{7ADDD748-8420-DF13-7A26-394BDA9A2FEF}"/>
          </ac:spMkLst>
        </pc:spChg>
        <pc:spChg chg="mod">
          <ac:chgData name="Davis, J. Lucian (Luke)" userId="82a10a39-438c-4b69-88eb-b8169eae42d4" providerId="ADAL" clId="{69932D60-EF91-5B48-9FC1-00C2EAD309AB}" dt="2026-03-19T22:28:56.033" v="1818" actId="20577"/>
          <ac:spMkLst>
            <pc:docMk/>
            <pc:sldMk cId="164469772" sldId="258"/>
            <ac:spMk id="14" creationId="{C92133A7-909A-C9B7-49D6-203BCE483F14}"/>
          </ac:spMkLst>
        </pc:spChg>
        <pc:spChg chg="mod">
          <ac:chgData name="Davis, J. Lucian (Luke)" userId="82a10a39-438c-4b69-88eb-b8169eae42d4" providerId="ADAL" clId="{69932D60-EF91-5B48-9FC1-00C2EAD309AB}" dt="2026-03-19T23:13:07.903" v="2159" actId="1036"/>
          <ac:spMkLst>
            <pc:docMk/>
            <pc:sldMk cId="164469772" sldId="258"/>
            <ac:spMk id="17" creationId="{FAEF595D-1AA1-9B8E-E805-DC1D9E69C58F}"/>
          </ac:spMkLst>
        </pc:spChg>
        <pc:spChg chg="mod">
          <ac:chgData name="Davis, J. Lucian (Luke)" userId="82a10a39-438c-4b69-88eb-b8169eae42d4" providerId="ADAL" clId="{69932D60-EF91-5B48-9FC1-00C2EAD309AB}" dt="2026-03-19T22:53:35.064" v="1922" actId="20577"/>
          <ac:spMkLst>
            <pc:docMk/>
            <pc:sldMk cId="164469772" sldId="258"/>
            <ac:spMk id="21" creationId="{3B45550C-EF04-A342-6265-4AC207994BBE}"/>
          </ac:spMkLst>
        </pc:spChg>
        <pc:spChg chg="mod">
          <ac:chgData name="Davis, J. Lucian (Luke)" userId="82a10a39-438c-4b69-88eb-b8169eae42d4" providerId="ADAL" clId="{69932D60-EF91-5B48-9FC1-00C2EAD309AB}" dt="2026-03-19T23:12:53.485" v="2149" actId="1036"/>
          <ac:spMkLst>
            <pc:docMk/>
            <pc:sldMk cId="164469772" sldId="258"/>
            <ac:spMk id="22" creationId="{DCAD7F39-A147-8382-5C25-77E7BC4C8DF9}"/>
          </ac:spMkLst>
        </pc:spChg>
        <pc:spChg chg="mod">
          <ac:chgData name="Davis, J. Lucian (Luke)" userId="82a10a39-438c-4b69-88eb-b8169eae42d4" providerId="ADAL" clId="{69932D60-EF91-5B48-9FC1-00C2EAD309AB}" dt="2026-03-19T23:22:40.427" v="2550" actId="20577"/>
          <ac:spMkLst>
            <pc:docMk/>
            <pc:sldMk cId="164469772" sldId="258"/>
            <ac:spMk id="23" creationId="{F08CD11B-3F64-11AD-24F3-7C4E6AD453B3}"/>
          </ac:spMkLst>
        </pc:spChg>
        <pc:spChg chg="mod">
          <ac:chgData name="Davis, J. Lucian (Luke)" userId="82a10a39-438c-4b69-88eb-b8169eae42d4" providerId="ADAL" clId="{69932D60-EF91-5B48-9FC1-00C2EAD309AB}" dt="2026-03-19T22:28:25.902" v="1749" actId="1035"/>
          <ac:spMkLst>
            <pc:docMk/>
            <pc:sldMk cId="164469772" sldId="258"/>
            <ac:spMk id="27" creationId="{08D29B9B-AAA5-83FC-C67A-6BCF45EA65BB}"/>
          </ac:spMkLst>
        </pc:spChg>
        <pc:spChg chg="mod">
          <ac:chgData name="Davis, J. Lucian (Luke)" userId="82a10a39-438c-4b69-88eb-b8169eae42d4" providerId="ADAL" clId="{69932D60-EF91-5B48-9FC1-00C2EAD309AB}" dt="2026-03-19T22:28:25.902" v="1749" actId="1035"/>
          <ac:spMkLst>
            <pc:docMk/>
            <pc:sldMk cId="164469772" sldId="258"/>
            <ac:spMk id="28" creationId="{B22A8455-B569-ECEF-C650-B279A85A56F6}"/>
          </ac:spMkLst>
        </pc:spChg>
        <pc:spChg chg="mod">
          <ac:chgData name="Davis, J. Lucian (Luke)" userId="82a10a39-438c-4b69-88eb-b8169eae42d4" providerId="ADAL" clId="{69932D60-EF91-5B48-9FC1-00C2EAD309AB}" dt="2026-03-19T22:29:03.580" v="1833" actId="1035"/>
          <ac:spMkLst>
            <pc:docMk/>
            <pc:sldMk cId="164469772" sldId="258"/>
            <ac:spMk id="33" creationId="{142393DF-4664-3EEC-AFFF-9037D61CE6A7}"/>
          </ac:spMkLst>
        </pc:spChg>
        <pc:spChg chg="mod">
          <ac:chgData name="Davis, J. Lucian (Luke)" userId="82a10a39-438c-4b69-88eb-b8169eae42d4" providerId="ADAL" clId="{69932D60-EF91-5B48-9FC1-00C2EAD309AB}" dt="2026-03-19T21:44:25.017" v="1428" actId="1038"/>
          <ac:spMkLst>
            <pc:docMk/>
            <pc:sldMk cId="164469772" sldId="258"/>
            <ac:spMk id="37" creationId="{F3103E1D-52EC-A7F2-F11B-1A09380DF988}"/>
          </ac:spMkLst>
        </pc:spChg>
        <pc:spChg chg="mod">
          <ac:chgData name="Davis, J. Lucian (Luke)" userId="82a10a39-438c-4b69-88eb-b8169eae42d4" providerId="ADAL" clId="{69932D60-EF91-5B48-9FC1-00C2EAD309AB}" dt="2026-03-19T22:54:57.556" v="1932" actId="1037"/>
          <ac:spMkLst>
            <pc:docMk/>
            <pc:sldMk cId="164469772" sldId="258"/>
            <ac:spMk id="75" creationId="{6D381139-3341-6803-D762-4F3AC143DE2D}"/>
          </ac:spMkLst>
        </pc:spChg>
        <pc:spChg chg="mod">
          <ac:chgData name="Davis, J. Lucian (Luke)" userId="82a10a39-438c-4b69-88eb-b8169eae42d4" providerId="ADAL" clId="{69932D60-EF91-5B48-9FC1-00C2EAD309AB}" dt="2026-03-19T20:57:34.324" v="694"/>
          <ac:spMkLst>
            <pc:docMk/>
            <pc:sldMk cId="164469772" sldId="258"/>
            <ac:spMk id="77" creationId="{822EB29A-21A2-5C5A-6971-E31AACF18976}"/>
          </ac:spMkLst>
        </pc:spChg>
        <pc:spChg chg="mod">
          <ac:chgData name="Davis, J. Lucian (Luke)" userId="82a10a39-438c-4b69-88eb-b8169eae42d4" providerId="ADAL" clId="{69932D60-EF91-5B48-9FC1-00C2EAD309AB}" dt="2026-03-19T23:13:50.401" v="2173" actId="1035"/>
          <ac:spMkLst>
            <pc:docMk/>
            <pc:sldMk cId="164469772" sldId="258"/>
            <ac:spMk id="86" creationId="{EA755BAC-FA38-BDF0-65A5-26E0AD3C0597}"/>
          </ac:spMkLst>
        </pc:spChg>
        <pc:spChg chg="mod">
          <ac:chgData name="Davis, J. Lucian (Luke)" userId="82a10a39-438c-4b69-88eb-b8169eae42d4" providerId="ADAL" clId="{69932D60-EF91-5B48-9FC1-00C2EAD309AB}" dt="2026-03-19T23:12:33.391" v="2136" actId="1036"/>
          <ac:spMkLst>
            <pc:docMk/>
            <pc:sldMk cId="164469772" sldId="258"/>
            <ac:spMk id="88" creationId="{ACB57770-5621-2EDD-F4C5-E3D352E895F3}"/>
          </ac:spMkLst>
        </pc:spChg>
        <pc:spChg chg="mod">
          <ac:chgData name="Davis, J. Lucian (Luke)" userId="82a10a39-438c-4b69-88eb-b8169eae42d4" providerId="ADAL" clId="{69932D60-EF91-5B48-9FC1-00C2EAD309AB}" dt="2026-03-19T23:12:33.391" v="2136" actId="1036"/>
          <ac:spMkLst>
            <pc:docMk/>
            <pc:sldMk cId="164469772" sldId="258"/>
            <ac:spMk id="89" creationId="{8BEE9382-244D-CEEA-0C6A-B624B952EA47}"/>
          </ac:spMkLst>
        </pc:spChg>
        <pc:spChg chg="mod">
          <ac:chgData name="Davis, J. Lucian (Luke)" userId="82a10a39-438c-4b69-88eb-b8169eae42d4" providerId="ADAL" clId="{69932D60-EF91-5B48-9FC1-00C2EAD309AB}" dt="2026-03-19T23:04:25.604" v="1963" actId="20577"/>
          <ac:spMkLst>
            <pc:docMk/>
            <pc:sldMk cId="164469772" sldId="258"/>
            <ac:spMk id="124" creationId="{541E0A56-FAB5-4FA0-EF83-BAD47EE8F08A}"/>
          </ac:spMkLst>
        </pc:spChg>
        <pc:spChg chg="mod">
          <ac:chgData name="Davis, J. Lucian (Luke)" userId="82a10a39-438c-4b69-88eb-b8169eae42d4" providerId="ADAL" clId="{69932D60-EF91-5B48-9FC1-00C2EAD309AB}" dt="2026-03-19T21:11:25.324" v="1303" actId="554"/>
          <ac:spMkLst>
            <pc:docMk/>
            <pc:sldMk cId="164469772" sldId="258"/>
            <ac:spMk id="137" creationId="{DB1B2724-9AE0-2F74-F8CC-B6929E2C9180}"/>
          </ac:spMkLst>
        </pc:spChg>
        <pc:spChg chg="mod">
          <ac:chgData name="Davis, J. Lucian (Luke)" userId="82a10a39-438c-4b69-88eb-b8169eae42d4" providerId="ADAL" clId="{69932D60-EF91-5B48-9FC1-00C2EAD309AB}" dt="2026-03-19T23:13:50.401" v="2173" actId="1035"/>
          <ac:spMkLst>
            <pc:docMk/>
            <pc:sldMk cId="164469772" sldId="258"/>
            <ac:spMk id="138" creationId="{2727AF1A-E378-0313-28CF-99A8AD3288FA}"/>
          </ac:spMkLst>
        </pc:spChg>
        <pc:spChg chg="mod">
          <ac:chgData name="Davis, J. Lucian (Luke)" userId="82a10a39-438c-4b69-88eb-b8169eae42d4" providerId="ADAL" clId="{69932D60-EF91-5B48-9FC1-00C2EAD309AB}" dt="2026-03-19T23:13:50.401" v="2173" actId="1035"/>
          <ac:spMkLst>
            <pc:docMk/>
            <pc:sldMk cId="164469772" sldId="258"/>
            <ac:spMk id="147" creationId="{E3D4D218-76CF-BD99-6B2D-9CDB340CCD38}"/>
          </ac:spMkLst>
        </pc:spChg>
        <pc:spChg chg="mod">
          <ac:chgData name="Davis, J. Lucian (Luke)" userId="82a10a39-438c-4b69-88eb-b8169eae42d4" providerId="ADAL" clId="{69932D60-EF91-5B48-9FC1-00C2EAD309AB}" dt="2026-03-19T22:54:57.556" v="1932" actId="1037"/>
          <ac:spMkLst>
            <pc:docMk/>
            <pc:sldMk cId="164469772" sldId="258"/>
            <ac:spMk id="169" creationId="{17AB4D48-8EA0-463F-AD23-04856DEADC03}"/>
          </ac:spMkLst>
        </pc:spChg>
        <pc:spChg chg="mod">
          <ac:chgData name="Davis, J. Lucian (Luke)" userId="82a10a39-438c-4b69-88eb-b8169eae42d4" providerId="ADAL" clId="{69932D60-EF91-5B48-9FC1-00C2EAD309AB}" dt="2026-03-19T20:51:54.794" v="573" actId="12788"/>
          <ac:spMkLst>
            <pc:docMk/>
            <pc:sldMk cId="164469772" sldId="258"/>
            <ac:spMk id="276" creationId="{799A8413-9437-903C-A429-71C56C994226}"/>
          </ac:spMkLst>
        </pc:spChg>
        <pc:spChg chg="mod">
          <ac:chgData name="Davis, J. Lucian (Luke)" userId="82a10a39-438c-4b69-88eb-b8169eae42d4" providerId="ADAL" clId="{69932D60-EF91-5B48-9FC1-00C2EAD309AB}" dt="2026-03-19T22:54:14.786" v="1927" actId="113"/>
          <ac:spMkLst>
            <pc:docMk/>
            <pc:sldMk cId="164469772" sldId="258"/>
            <ac:spMk id="299" creationId="{EFECBF3E-7D95-A8A5-E65D-73205ED7E632}"/>
          </ac:spMkLst>
        </pc:spChg>
        <pc:grpChg chg="add mod">
          <ac:chgData name="Davis, J. Lucian (Luke)" userId="82a10a39-438c-4b69-88eb-b8169eae42d4" providerId="ADAL" clId="{69932D60-EF91-5B48-9FC1-00C2EAD309AB}" dt="2026-03-19T22:28:25.902" v="1749" actId="1035"/>
          <ac:grpSpMkLst>
            <pc:docMk/>
            <pc:sldMk cId="164469772" sldId="258"/>
            <ac:grpSpMk id="12" creationId="{801510E7-985F-B4B0-194E-A4A5235D3068}"/>
          </ac:grpSpMkLst>
        </pc:grpChg>
        <pc:grpChg chg="mod">
          <ac:chgData name="Davis, J. Lucian (Luke)" userId="82a10a39-438c-4b69-88eb-b8169eae42d4" providerId="ADAL" clId="{69932D60-EF91-5B48-9FC1-00C2EAD309AB}" dt="2026-03-19T23:12:33.391" v="2136" actId="1036"/>
          <ac:grpSpMkLst>
            <pc:docMk/>
            <pc:sldMk cId="164469772" sldId="258"/>
            <ac:grpSpMk id="90" creationId="{395479D1-0DFC-9DE8-DD78-5D78C177A762}"/>
          </ac:grpSpMkLst>
        </pc:grpChg>
        <pc:grpChg chg="mod">
          <ac:chgData name="Davis, J. Lucian (Luke)" userId="82a10a39-438c-4b69-88eb-b8169eae42d4" providerId="ADAL" clId="{69932D60-EF91-5B48-9FC1-00C2EAD309AB}" dt="2026-03-19T22:54:57.556" v="1932" actId="1037"/>
          <ac:grpSpMkLst>
            <pc:docMk/>
            <pc:sldMk cId="164469772" sldId="258"/>
            <ac:grpSpMk id="303" creationId="{F94B9628-2439-1B21-DC9D-D972F56D94A8}"/>
          </ac:grpSpMkLst>
        </pc:grpChg>
        <pc:graphicFrameChg chg="mod">
          <ac:chgData name="Davis, J. Lucian (Luke)" userId="82a10a39-438c-4b69-88eb-b8169eae42d4" providerId="ADAL" clId="{69932D60-EF91-5B48-9FC1-00C2EAD309AB}" dt="2026-03-19T22:27:37.108" v="1679"/>
          <ac:graphicFrameMkLst>
            <pc:docMk/>
            <pc:sldMk cId="164469772" sldId="258"/>
            <ac:graphicFrameMk id="3" creationId="{A43143FA-1F6E-6303-84F5-C13799A1C922}"/>
          </ac:graphicFrameMkLst>
        </pc:graphicFrameChg>
        <pc:picChg chg="mod">
          <ac:chgData name="Davis, J. Lucian (Luke)" userId="82a10a39-438c-4b69-88eb-b8169eae42d4" providerId="ADAL" clId="{69932D60-EF91-5B48-9FC1-00C2EAD309AB}" dt="2026-03-19T22:28:39.474" v="1787" actId="1037"/>
          <ac:picMkLst>
            <pc:docMk/>
            <pc:sldMk cId="164469772" sldId="258"/>
            <ac:picMk id="10" creationId="{DFB95CDE-9C8C-E413-81AD-275F38A5550E}"/>
          </ac:picMkLst>
        </pc:picChg>
        <pc:picChg chg="mod">
          <ac:chgData name="Davis, J. Lucian (Luke)" userId="82a10a39-438c-4b69-88eb-b8169eae42d4" providerId="ADAL" clId="{69932D60-EF91-5B48-9FC1-00C2EAD309AB}" dt="2026-03-19T23:12:40.143" v="2142" actId="1035"/>
          <ac:picMkLst>
            <pc:docMk/>
            <pc:sldMk cId="164469772" sldId="258"/>
            <ac:picMk id="13" creationId="{BAF12E97-D433-4346-98A2-52333AEEE9FB}"/>
          </ac:picMkLst>
        </pc:picChg>
        <pc:picChg chg="mod">
          <ac:chgData name="Davis, J. Lucian (Luke)" userId="82a10a39-438c-4b69-88eb-b8169eae42d4" providerId="ADAL" clId="{69932D60-EF91-5B48-9FC1-00C2EAD309AB}" dt="2026-03-19T23:12:33.391" v="2136" actId="1036"/>
          <ac:picMkLst>
            <pc:docMk/>
            <pc:sldMk cId="164469772" sldId="258"/>
            <ac:picMk id="16" creationId="{E77A716B-B4D5-E281-3BB3-7C66F4B05D05}"/>
          </ac:picMkLst>
        </pc:picChg>
        <pc:picChg chg="mod">
          <ac:chgData name="Davis, J. Lucian (Luke)" userId="82a10a39-438c-4b69-88eb-b8169eae42d4" providerId="ADAL" clId="{69932D60-EF91-5B48-9FC1-00C2EAD309AB}" dt="2026-03-19T22:28:25.902" v="1749" actId="1035"/>
          <ac:picMkLst>
            <pc:docMk/>
            <pc:sldMk cId="164469772" sldId="258"/>
            <ac:picMk id="31" creationId="{55B8E460-C471-7C13-73F8-1851DA6D9A6E}"/>
          </ac:picMkLst>
        </pc:picChg>
        <pc:picChg chg="mod">
          <ac:chgData name="Davis, J. Lucian (Luke)" userId="82a10a39-438c-4b69-88eb-b8169eae42d4" providerId="ADAL" clId="{69932D60-EF91-5B48-9FC1-00C2EAD309AB}" dt="2026-03-19T22:28:25.902" v="1749" actId="1035"/>
          <ac:picMkLst>
            <pc:docMk/>
            <pc:sldMk cId="164469772" sldId="258"/>
            <ac:picMk id="32" creationId="{CECE3256-38BE-8539-581B-956BB32DF8B8}"/>
          </ac:picMkLst>
        </pc:picChg>
        <pc:picChg chg="mod">
          <ac:chgData name="Davis, J. Lucian (Luke)" userId="82a10a39-438c-4b69-88eb-b8169eae42d4" providerId="ADAL" clId="{69932D60-EF91-5B48-9FC1-00C2EAD309AB}" dt="2026-03-19T22:28:25.902" v="1749" actId="1035"/>
          <ac:picMkLst>
            <pc:docMk/>
            <pc:sldMk cId="164469772" sldId="258"/>
            <ac:picMk id="35" creationId="{3C870B83-A4B3-1DD9-1550-20010076B57F}"/>
          </ac:picMkLst>
        </pc:picChg>
        <pc:picChg chg="mod">
          <ac:chgData name="Davis, J. Lucian (Luke)" userId="82a10a39-438c-4b69-88eb-b8169eae42d4" providerId="ADAL" clId="{69932D60-EF91-5B48-9FC1-00C2EAD309AB}" dt="2026-03-19T23:12:33.391" v="2136" actId="1036"/>
          <ac:picMkLst>
            <pc:docMk/>
            <pc:sldMk cId="164469772" sldId="258"/>
            <ac:picMk id="87" creationId="{C1D08A97-EEB0-F26C-1EFE-87539BDF5D1F}"/>
          </ac:picMkLst>
        </pc:picChg>
        <pc:picChg chg="mod">
          <ac:chgData name="Davis, J. Lucian (Luke)" userId="82a10a39-438c-4b69-88eb-b8169eae42d4" providerId="ADAL" clId="{69932D60-EF91-5B48-9FC1-00C2EAD309AB}" dt="2026-03-19T23:12:33.391" v="2136" actId="1036"/>
          <ac:picMkLst>
            <pc:docMk/>
            <pc:sldMk cId="164469772" sldId="258"/>
            <ac:picMk id="1026" creationId="{4E86E8BF-5E16-84E6-548E-72006DD9834B}"/>
          </ac:picMkLst>
        </pc:picChg>
        <pc:picChg chg="mod">
          <ac:chgData name="Davis, J. Lucian (Luke)" userId="82a10a39-438c-4b69-88eb-b8169eae42d4" providerId="ADAL" clId="{69932D60-EF91-5B48-9FC1-00C2EAD309AB}" dt="2026-03-19T23:12:33.391" v="2136" actId="1036"/>
          <ac:picMkLst>
            <pc:docMk/>
            <pc:sldMk cId="164469772" sldId="258"/>
            <ac:picMk id="1028" creationId="{A37D2296-7978-79CA-5E4C-2B6AA73D8CA3}"/>
          </ac:picMkLst>
        </pc:picChg>
      </pc:sldChg>
      <pc:sldChg chg="modSp mod">
        <pc:chgData name="Davis, J. Lucian (Luke)" userId="82a10a39-438c-4b69-88eb-b8169eae42d4" providerId="ADAL" clId="{69932D60-EF91-5B48-9FC1-00C2EAD309AB}" dt="2026-03-20T15:39:07.616" v="2569" actId="403"/>
        <pc:sldMkLst>
          <pc:docMk/>
          <pc:sldMk cId="2438056732" sldId="259"/>
        </pc:sldMkLst>
        <pc:spChg chg="mod">
          <ac:chgData name="Davis, J. Lucian (Luke)" userId="82a10a39-438c-4b69-88eb-b8169eae42d4" providerId="ADAL" clId="{69932D60-EF91-5B48-9FC1-00C2EAD309AB}" dt="2026-03-20T15:39:07.616" v="2569" actId="403"/>
          <ac:spMkLst>
            <pc:docMk/>
            <pc:sldMk cId="2438056732" sldId="259"/>
            <ac:spMk id="11" creationId="{093E0A2D-708F-F61F-0539-AECDFCC03F38}"/>
          </ac:spMkLst>
        </pc:spChg>
        <pc:spChg chg="mod">
          <ac:chgData name="Davis, J. Lucian (Luke)" userId="82a10a39-438c-4b69-88eb-b8169eae42d4" providerId="ADAL" clId="{69932D60-EF91-5B48-9FC1-00C2EAD309AB}" dt="2026-03-20T15:37:59.888" v="2568" actId="20577"/>
          <ac:spMkLst>
            <pc:docMk/>
            <pc:sldMk cId="2438056732" sldId="259"/>
            <ac:spMk id="23" creationId="{0093288D-CC0C-4221-DDE3-5ED814456B8A}"/>
          </ac:spMkLst>
        </pc:spChg>
        <pc:spChg chg="mod">
          <ac:chgData name="Davis, J. Lucian (Luke)" userId="82a10a39-438c-4b69-88eb-b8169eae42d4" providerId="ADAL" clId="{69932D60-EF91-5B48-9FC1-00C2EAD309AB}" dt="2026-03-20T15:33:37.868" v="2551" actId="123"/>
          <ac:spMkLst>
            <pc:docMk/>
            <pc:sldMk cId="2438056732" sldId="259"/>
            <ac:spMk id="33" creationId="{A3D8DC68-CA09-E8FB-4F22-058136CC7C4F}"/>
          </ac:spMkLst>
        </pc:spChg>
        <pc:spChg chg="mod">
          <ac:chgData name="Davis, J. Lucian (Luke)" userId="82a10a39-438c-4b69-88eb-b8169eae42d4" providerId="ADAL" clId="{69932D60-EF91-5B48-9FC1-00C2EAD309AB}" dt="2026-03-20T15:33:37.868" v="2551" actId="123"/>
          <ac:spMkLst>
            <pc:docMk/>
            <pc:sldMk cId="2438056732" sldId="259"/>
            <ac:spMk id="299" creationId="{81CF29F9-9B48-C0A8-A332-EF7058EF1C15}"/>
          </ac:spMkLst>
        </pc:spChg>
      </pc:sldChg>
    </pc:docChg>
  </pc:docChgLst>
  <pc:docChgLst>
    <pc:chgData name="Labar, Amy" userId="7c3e17f1-60f8-450e-b102-3a487b6d0f4c" providerId="ADAL" clId="{DC7D145E-FA5E-9F43-92AF-3396798BE4A8}"/>
    <pc:docChg chg="undo redo custSel modSld">
      <pc:chgData name="Labar, Amy" userId="7c3e17f1-60f8-450e-b102-3a487b6d0f4c" providerId="ADAL" clId="{DC7D145E-FA5E-9F43-92AF-3396798BE4A8}" dt="2026-03-19T01:18:35.989" v="1778" actId="20577"/>
      <pc:docMkLst>
        <pc:docMk/>
      </pc:docMkLst>
      <pc:sldChg chg="addSp delSp modSp mod addCm delCm">
        <pc:chgData name="Labar, Amy" userId="7c3e17f1-60f8-450e-b102-3a487b6d0f4c" providerId="ADAL" clId="{DC7D145E-FA5E-9F43-92AF-3396798BE4A8}" dt="2026-03-19T01:18:35.989" v="1778" actId="20577"/>
        <pc:sldMkLst>
          <pc:docMk/>
          <pc:sldMk cId="1419507626" sldId="257"/>
        </pc:sldMkLst>
        <pc:spChg chg="mod">
          <ac:chgData name="Labar, Amy" userId="7c3e17f1-60f8-450e-b102-3a487b6d0f4c" providerId="ADAL" clId="{DC7D145E-FA5E-9F43-92AF-3396798BE4A8}" dt="2026-03-19T00:16:59.629" v="1448" actId="1076"/>
          <ac:spMkLst>
            <pc:docMk/>
            <pc:sldMk cId="1419507626" sldId="257"/>
            <ac:spMk id="2" creationId="{4A2E7DF2-EA6D-CC4B-98B0-979F4927563B}"/>
          </ac:spMkLst>
        </pc:spChg>
        <pc:spChg chg="add mod">
          <ac:chgData name="Labar, Amy" userId="7c3e17f1-60f8-450e-b102-3a487b6d0f4c" providerId="ADAL" clId="{DC7D145E-FA5E-9F43-92AF-3396798BE4A8}" dt="2026-03-19T00:17:37.559" v="1457" actId="1076"/>
          <ac:spMkLst>
            <pc:docMk/>
            <pc:sldMk cId="1419507626" sldId="257"/>
            <ac:spMk id="4" creationId="{3EBB3858-E2DA-0E42-F2B7-4B63BC2D216F}"/>
          </ac:spMkLst>
        </pc:spChg>
        <pc:spChg chg="add mod">
          <ac:chgData name="Labar, Amy" userId="7c3e17f1-60f8-450e-b102-3a487b6d0f4c" providerId="ADAL" clId="{DC7D145E-FA5E-9F43-92AF-3396798BE4A8}" dt="2026-03-19T00:16:47.983" v="1446" actId="20577"/>
          <ac:spMkLst>
            <pc:docMk/>
            <pc:sldMk cId="1419507626" sldId="257"/>
            <ac:spMk id="7" creationId="{18CA2EC9-25F4-415E-479C-050DB6900750}"/>
          </ac:spMkLst>
        </pc:spChg>
        <pc:spChg chg="add mod">
          <ac:chgData name="Labar, Amy" userId="7c3e17f1-60f8-450e-b102-3a487b6d0f4c" providerId="ADAL" clId="{DC7D145E-FA5E-9F43-92AF-3396798BE4A8}" dt="2026-03-19T01:15:39.698" v="1655" actId="20577"/>
          <ac:spMkLst>
            <pc:docMk/>
            <pc:sldMk cId="1419507626" sldId="257"/>
            <ac:spMk id="9" creationId="{5362F867-C50C-573A-EAC0-FE85FD529209}"/>
          </ac:spMkLst>
        </pc:spChg>
        <pc:spChg chg="add mod">
          <ac:chgData name="Labar, Amy" userId="7c3e17f1-60f8-450e-b102-3a487b6d0f4c" providerId="ADAL" clId="{DC7D145E-FA5E-9F43-92AF-3396798BE4A8}" dt="2026-03-19T01:18:17.200" v="1718" actId="1076"/>
          <ac:spMkLst>
            <pc:docMk/>
            <pc:sldMk cId="1419507626" sldId="257"/>
            <ac:spMk id="19" creationId="{C4735F47-B713-3F25-C5C3-919ECFF677BA}"/>
          </ac:spMkLst>
        </pc:spChg>
        <pc:spChg chg="add mod">
          <ac:chgData name="Labar, Amy" userId="7c3e17f1-60f8-450e-b102-3a487b6d0f4c" providerId="ADAL" clId="{DC7D145E-FA5E-9F43-92AF-3396798BE4A8}" dt="2026-03-19T01:18:01.413" v="1704" actId="1076"/>
          <ac:spMkLst>
            <pc:docMk/>
            <pc:sldMk cId="1419507626" sldId="257"/>
            <ac:spMk id="20" creationId="{612DC41E-4AEB-C9D7-4D50-D49C52DC2BF8}"/>
          </ac:spMkLst>
        </pc:spChg>
        <pc:spChg chg="add mod">
          <ac:chgData name="Labar, Amy" userId="7c3e17f1-60f8-450e-b102-3a487b6d0f4c" providerId="ADAL" clId="{DC7D145E-FA5E-9F43-92AF-3396798BE4A8}" dt="2026-03-19T01:18:35.989" v="1778" actId="20577"/>
          <ac:spMkLst>
            <pc:docMk/>
            <pc:sldMk cId="1419507626" sldId="257"/>
            <ac:spMk id="21" creationId="{B08437F3-00BD-B42B-3967-A65AB8AF2095}"/>
          </ac:spMkLst>
        </pc:spChg>
        <pc:spChg chg="mod">
          <ac:chgData name="Labar, Amy" userId="7c3e17f1-60f8-450e-b102-3a487b6d0f4c" providerId="ADAL" clId="{DC7D145E-FA5E-9F43-92AF-3396798BE4A8}" dt="2026-03-19T00:13:09.005" v="1180" actId="20577"/>
          <ac:spMkLst>
            <pc:docMk/>
            <pc:sldMk cId="1419507626" sldId="257"/>
            <ac:spMk id="23" creationId="{6CA2E809-D68B-E345-B18E-F72192CB32AC}"/>
          </ac:spMkLst>
        </pc:spChg>
        <pc:spChg chg="mod">
          <ac:chgData name="Labar, Amy" userId="7c3e17f1-60f8-450e-b102-3a487b6d0f4c" providerId="ADAL" clId="{DC7D145E-FA5E-9F43-92AF-3396798BE4A8}" dt="2026-03-19T00:05:03.114" v="668" actId="1076"/>
          <ac:spMkLst>
            <pc:docMk/>
            <pc:sldMk cId="1419507626" sldId="257"/>
            <ac:spMk id="25" creationId="{3FA79EF1-2C7F-0081-0A14-647C1C775EFE}"/>
          </ac:spMkLst>
        </pc:spChg>
        <pc:spChg chg="del">
          <ac:chgData name="Labar, Amy" userId="7c3e17f1-60f8-450e-b102-3a487b6d0f4c" providerId="ADAL" clId="{DC7D145E-FA5E-9F43-92AF-3396798BE4A8}" dt="2026-03-19T00:03:59.580" v="617" actId="478"/>
          <ac:spMkLst>
            <pc:docMk/>
            <pc:sldMk cId="1419507626" sldId="257"/>
            <ac:spMk id="30" creationId="{A5D38A30-F01A-5447-A55A-09ABF52F4616}"/>
          </ac:spMkLst>
        </pc:spChg>
        <pc:spChg chg="mod">
          <ac:chgData name="Labar, Amy" userId="7c3e17f1-60f8-450e-b102-3a487b6d0f4c" providerId="ADAL" clId="{DC7D145E-FA5E-9F43-92AF-3396798BE4A8}" dt="2026-03-19T01:15:49.492" v="1656" actId="1076"/>
          <ac:spMkLst>
            <pc:docMk/>
            <pc:sldMk cId="1419507626" sldId="257"/>
            <ac:spMk id="33" creationId="{04BB3ED5-D104-3051-0323-7FB8CC8B9473}"/>
          </ac:spMkLst>
        </pc:spChg>
        <pc:spChg chg="mod">
          <ac:chgData name="Labar, Amy" userId="7c3e17f1-60f8-450e-b102-3a487b6d0f4c" providerId="ADAL" clId="{DC7D145E-FA5E-9F43-92AF-3396798BE4A8}" dt="2026-03-19T00:04:56.968" v="667" actId="1076"/>
          <ac:spMkLst>
            <pc:docMk/>
            <pc:sldMk cId="1419507626" sldId="257"/>
            <ac:spMk id="37" creationId="{A521B0E9-CCAD-4818-9006-E1AF29C67373}"/>
          </ac:spMkLst>
        </pc:spChg>
        <pc:spChg chg="mod">
          <ac:chgData name="Labar, Amy" userId="7c3e17f1-60f8-450e-b102-3a487b6d0f4c" providerId="ADAL" clId="{DC7D145E-FA5E-9F43-92AF-3396798BE4A8}" dt="2026-03-19T00:04:22.358" v="624" actId="1076"/>
          <ac:spMkLst>
            <pc:docMk/>
            <pc:sldMk cId="1419507626" sldId="257"/>
            <ac:spMk id="77" creationId="{B0E7BCED-CAE5-774C-A41B-38B5756C6AC3}"/>
          </ac:spMkLst>
        </pc:spChg>
        <pc:spChg chg="mod">
          <ac:chgData name="Labar, Amy" userId="7c3e17f1-60f8-450e-b102-3a487b6d0f4c" providerId="ADAL" clId="{DC7D145E-FA5E-9F43-92AF-3396798BE4A8}" dt="2026-03-19T00:04:27.817" v="626" actId="1076"/>
          <ac:spMkLst>
            <pc:docMk/>
            <pc:sldMk cId="1419507626" sldId="257"/>
            <ac:spMk id="86" creationId="{00000000-0000-0000-0000-000000000000}"/>
          </ac:spMkLst>
        </pc:spChg>
        <pc:spChg chg="mod">
          <ac:chgData name="Labar, Amy" userId="7c3e17f1-60f8-450e-b102-3a487b6d0f4c" providerId="ADAL" clId="{DC7D145E-FA5E-9F43-92AF-3396798BE4A8}" dt="2026-03-19T00:09:54.470" v="1075" actId="20577"/>
          <ac:spMkLst>
            <pc:docMk/>
            <pc:sldMk cId="1419507626" sldId="257"/>
            <ac:spMk id="124" creationId="{00000000-0000-0000-0000-000000000000}"/>
          </ac:spMkLst>
        </pc:spChg>
        <pc:spChg chg="mod">
          <ac:chgData name="Labar, Amy" userId="7c3e17f1-60f8-450e-b102-3a487b6d0f4c" providerId="ADAL" clId="{DC7D145E-FA5E-9F43-92AF-3396798BE4A8}" dt="2026-03-19T00:04:19.574" v="623" actId="1076"/>
          <ac:spMkLst>
            <pc:docMk/>
            <pc:sldMk cId="1419507626" sldId="257"/>
            <ac:spMk id="137" creationId="{00000000-0000-0000-0000-000000000000}"/>
          </ac:spMkLst>
        </pc:spChg>
        <pc:spChg chg="mod">
          <ac:chgData name="Labar, Amy" userId="7c3e17f1-60f8-450e-b102-3a487b6d0f4c" providerId="ADAL" clId="{DC7D145E-FA5E-9F43-92AF-3396798BE4A8}" dt="2026-03-19T00:04:25.270" v="625" actId="1076"/>
          <ac:spMkLst>
            <pc:docMk/>
            <pc:sldMk cId="1419507626" sldId="257"/>
            <ac:spMk id="138" creationId="{00000000-0000-0000-0000-000000000000}"/>
          </ac:spMkLst>
        </pc:spChg>
        <pc:spChg chg="mod">
          <ac:chgData name="Labar, Amy" userId="7c3e17f1-60f8-450e-b102-3a487b6d0f4c" providerId="ADAL" clId="{DC7D145E-FA5E-9F43-92AF-3396798BE4A8}" dt="2026-03-19T00:05:03.114" v="668" actId="1076"/>
          <ac:spMkLst>
            <pc:docMk/>
            <pc:sldMk cId="1419507626" sldId="257"/>
            <ac:spMk id="139" creationId="{00000000-0000-0000-0000-000000000000}"/>
          </ac:spMkLst>
        </pc:spChg>
        <pc:spChg chg="mod">
          <ac:chgData name="Labar, Amy" userId="7c3e17f1-60f8-450e-b102-3a487b6d0f4c" providerId="ADAL" clId="{DC7D145E-FA5E-9F43-92AF-3396798BE4A8}" dt="2026-03-19T00:04:33.832" v="627" actId="1076"/>
          <ac:spMkLst>
            <pc:docMk/>
            <pc:sldMk cId="1419507626" sldId="257"/>
            <ac:spMk id="147" creationId="{00000000-0000-0000-0000-000000000000}"/>
          </ac:spMkLst>
        </pc:spChg>
        <pc:spChg chg="mod">
          <ac:chgData name="Labar, Amy" userId="7c3e17f1-60f8-450e-b102-3a487b6d0f4c" providerId="ADAL" clId="{DC7D145E-FA5E-9F43-92AF-3396798BE4A8}" dt="2026-03-19T00:04:06.947" v="620" actId="14100"/>
          <ac:spMkLst>
            <pc:docMk/>
            <pc:sldMk cId="1419507626" sldId="257"/>
            <ac:spMk id="276" creationId="{C17C2CD9-E72C-49EB-B76E-A779BF04CCBB}"/>
          </ac:spMkLst>
        </pc:spChg>
        <pc:spChg chg="mod">
          <ac:chgData name="Labar, Amy" userId="7c3e17f1-60f8-450e-b102-3a487b6d0f4c" providerId="ADAL" clId="{DC7D145E-FA5E-9F43-92AF-3396798BE4A8}" dt="2026-03-19T00:17:30.813" v="1456" actId="1036"/>
          <ac:spMkLst>
            <pc:docMk/>
            <pc:sldMk cId="1419507626" sldId="257"/>
            <ac:spMk id="299" creationId="{3248F416-6EC3-2F55-29AC-BF23FAB4DB36}"/>
          </ac:spMkLst>
        </pc:spChg>
        <pc:graphicFrameChg chg="add del mod modGraphic">
          <ac:chgData name="Labar, Amy" userId="7c3e17f1-60f8-450e-b102-3a487b6d0f4c" providerId="ADAL" clId="{DC7D145E-FA5E-9F43-92AF-3396798BE4A8}" dt="2026-03-19T00:16:17.427" v="1290" actId="1035"/>
          <ac:graphicFrameMkLst>
            <pc:docMk/>
            <pc:sldMk cId="1419507626" sldId="257"/>
            <ac:graphicFrameMk id="3" creationId="{AAD69495-6AD3-6D7D-9AD0-3FDE8518B30D}"/>
          </ac:graphicFrameMkLst>
        </pc:graphicFrameChg>
        <pc:picChg chg="add del mod">
          <ac:chgData name="Labar, Amy" userId="7c3e17f1-60f8-450e-b102-3a487b6d0f4c" providerId="ADAL" clId="{DC7D145E-FA5E-9F43-92AF-3396798BE4A8}" dt="2026-03-19T01:15:16.910" v="1600" actId="478"/>
          <ac:picMkLst>
            <pc:docMk/>
            <pc:sldMk cId="1419507626" sldId="257"/>
            <ac:picMk id="10" creationId="{12DCBA39-764D-8A79-F7FF-425EDCF9B355}"/>
          </ac:picMkLst>
        </pc:picChg>
        <pc:picChg chg="add mod">
          <ac:chgData name="Labar, Amy" userId="7c3e17f1-60f8-450e-b102-3a487b6d0f4c" providerId="ADAL" clId="{DC7D145E-FA5E-9F43-92AF-3396798BE4A8}" dt="2026-03-19T01:13:26.301" v="1596" actId="14100"/>
          <ac:picMkLst>
            <pc:docMk/>
            <pc:sldMk cId="1419507626" sldId="257"/>
            <ac:picMk id="11" creationId="{54D311DD-39C9-99A8-9EBC-5EAF41FD4F42}"/>
          </ac:picMkLst>
        </pc:picChg>
        <pc:picChg chg="add del mod">
          <ac:chgData name="Labar, Amy" userId="7c3e17f1-60f8-450e-b102-3a487b6d0f4c" providerId="ADAL" clId="{DC7D145E-FA5E-9F43-92AF-3396798BE4A8}" dt="2026-03-19T01:16:52.193" v="1657" actId="478"/>
          <ac:picMkLst>
            <pc:docMk/>
            <pc:sldMk cId="1419507626" sldId="257"/>
            <ac:picMk id="12" creationId="{3AFB7345-A3CF-CAEB-E621-1C38A0B10437}"/>
          </ac:picMkLst>
        </pc:picChg>
        <pc:picChg chg="del mod">
          <ac:chgData name="Labar, Amy" userId="7c3e17f1-60f8-450e-b102-3a487b6d0f4c" providerId="ADAL" clId="{DC7D145E-FA5E-9F43-92AF-3396798BE4A8}" dt="2026-03-19T01:01:19.741" v="1550" actId="478"/>
          <ac:picMkLst>
            <pc:docMk/>
            <pc:sldMk cId="1419507626" sldId="257"/>
            <ac:picMk id="13" creationId="{4955BCAC-D6BC-F794-E536-CC0CA024468C}"/>
          </ac:picMkLst>
        </pc:picChg>
        <pc:picChg chg="add mod">
          <ac:chgData name="Labar, Amy" userId="7c3e17f1-60f8-450e-b102-3a487b6d0f4c" providerId="ADAL" clId="{DC7D145E-FA5E-9F43-92AF-3396798BE4A8}" dt="2026-03-19T01:15:27.656" v="1605" actId="1076"/>
          <ac:picMkLst>
            <pc:docMk/>
            <pc:sldMk cId="1419507626" sldId="257"/>
            <ac:picMk id="14" creationId="{2E70C164-AE0B-7C46-382F-837D56AD43D7}"/>
          </ac:picMkLst>
        </pc:picChg>
        <pc:picChg chg="del">
          <ac:chgData name="Labar, Amy" userId="7c3e17f1-60f8-450e-b102-3a487b6d0f4c" providerId="ADAL" clId="{DC7D145E-FA5E-9F43-92AF-3396798BE4A8}" dt="2026-03-19T00:04:00.704" v="618" actId="478"/>
          <ac:picMkLst>
            <pc:docMk/>
            <pc:sldMk cId="1419507626" sldId="257"/>
            <ac:picMk id="15" creationId="{45037E23-EE19-6164-A758-750FBEA77C04}"/>
          </ac:picMkLst>
        </pc:picChg>
        <pc:picChg chg="del">
          <ac:chgData name="Labar, Amy" userId="7c3e17f1-60f8-450e-b102-3a487b6d0f4c" providerId="ADAL" clId="{DC7D145E-FA5E-9F43-92AF-3396798BE4A8}" dt="2026-03-19T00:03:57.288" v="616" actId="478"/>
          <ac:picMkLst>
            <pc:docMk/>
            <pc:sldMk cId="1419507626" sldId="257"/>
            <ac:picMk id="16" creationId="{A22B2335-9B96-1FE3-C95C-DBD25DF829D8}"/>
          </ac:picMkLst>
        </pc:picChg>
        <pc:picChg chg="add del mod">
          <ac:chgData name="Labar, Amy" userId="7c3e17f1-60f8-450e-b102-3a487b6d0f4c" providerId="ADAL" clId="{DC7D145E-FA5E-9F43-92AF-3396798BE4A8}" dt="2026-03-19T01:16:56.671" v="1660" actId="478"/>
          <ac:picMkLst>
            <pc:docMk/>
            <pc:sldMk cId="1419507626" sldId="257"/>
            <ac:picMk id="17" creationId="{97314996-6AF0-A439-9755-95F86D71A7FA}"/>
          </ac:picMkLst>
        </pc:picChg>
        <pc:picChg chg="add mod">
          <ac:chgData name="Labar, Amy" userId="7c3e17f1-60f8-450e-b102-3a487b6d0f4c" providerId="ADAL" clId="{DC7D145E-FA5E-9F43-92AF-3396798BE4A8}" dt="2026-03-19T01:17:14.773" v="1663" actId="14100"/>
          <ac:picMkLst>
            <pc:docMk/>
            <pc:sldMk cId="1419507626" sldId="257"/>
            <ac:picMk id="18" creationId="{36EC94FB-E210-6737-2A19-428DCD034A92}"/>
          </ac:picMkLst>
        </pc:picChg>
        <pc:picChg chg="del mod">
          <ac:chgData name="Labar, Amy" userId="7c3e17f1-60f8-450e-b102-3a487b6d0f4c" providerId="ADAL" clId="{DC7D145E-FA5E-9F43-92AF-3396798BE4A8}" dt="2026-03-19T01:13:14.972" v="1593" actId="478"/>
          <ac:picMkLst>
            <pc:docMk/>
            <pc:sldMk cId="1419507626" sldId="257"/>
            <ac:picMk id="35" creationId="{65FCC334-7571-5167-1899-46138145075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48:40.398" v="1463"/>
              <pc2:cmMkLst xmlns:pc2="http://schemas.microsoft.com/office/powerpoint/2019/9/main/command">
                <pc:docMk/>
                <pc:sldMk cId="1419507626" sldId="257"/>
                <pc2:cmMk id="{58837836-5632-6942-9A7E-222C97EA43A1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48:34.048" v="1461"/>
              <pc2:cmMkLst xmlns:pc2="http://schemas.microsoft.com/office/powerpoint/2019/9/main/command">
                <pc:docMk/>
                <pc:sldMk cId="1419507626" sldId="257"/>
                <pc2:cmMk id="{6110DC58-DCAE-4A90-9596-F48296D73EB2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16:51.278" v="1447"/>
              <pc2:cmMkLst xmlns:pc2="http://schemas.microsoft.com/office/powerpoint/2019/9/main/command">
                <pc:docMk/>
                <pc:sldMk cId="1419507626" sldId="257"/>
                <pc2:cmMk id="{25286765-7E70-0D46-A76C-73AAA333631D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8T23:58:39.217" v="134"/>
              <pc2:cmMkLst xmlns:pc2="http://schemas.microsoft.com/office/powerpoint/2019/9/main/command">
                <pc:docMk/>
                <pc:sldMk cId="1419507626" sldId="257"/>
                <pc2:cmMk id="{CE725767-4F10-5F48-A6B9-EA5AB6DA1439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48:32.079" v="1460"/>
              <pc2:cmMkLst xmlns:pc2="http://schemas.microsoft.com/office/powerpoint/2019/9/main/command">
                <pc:docMk/>
                <pc:sldMk cId="1419507626" sldId="257"/>
                <pc2:cmMk id="{0A967CA9-7E7F-9540-BE97-4A5EAA4881FE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48:37.502" v="1462"/>
              <pc2:cmMkLst xmlns:pc2="http://schemas.microsoft.com/office/powerpoint/2019/9/main/command">
                <pc:docMk/>
                <pc:sldMk cId="1419507626" sldId="257"/>
                <pc2:cmMk id="{F52514BC-8456-A848-8DE8-C3B54D98B15A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48:16.430" v="1458"/>
              <pc2:cmMkLst xmlns:pc2="http://schemas.microsoft.com/office/powerpoint/2019/9/main/command">
                <pc:docMk/>
                <pc:sldMk cId="1419507626" sldId="257"/>
                <pc2:cmMk id="{8968A7DD-6381-B64D-A03B-5EB8F2EC45CD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48:28.242" v="1459"/>
              <pc2:cmMkLst xmlns:pc2="http://schemas.microsoft.com/office/powerpoint/2019/9/main/command">
                <pc:docMk/>
                <pc:sldMk cId="1419507626" sldId="257"/>
                <pc2:cmMk id="{139681EC-F37D-8748-A6E0-330C78AE251C}"/>
              </pc2:cmMkLst>
            </pc226:cmChg>
            <pc226:cmChg xmlns:pc226="http://schemas.microsoft.com/office/powerpoint/2022/06/main/command" chg="del">
              <pc226:chgData name="Labar, Amy" userId="7c3e17f1-60f8-450e-b102-3a487b6d0f4c" providerId="ADAL" clId="{DC7D145E-FA5E-9F43-92AF-3396798BE4A8}" dt="2026-03-19T00:03:55.842" v="615"/>
              <pc2:cmMkLst xmlns:pc2="http://schemas.microsoft.com/office/powerpoint/2019/9/main/command">
                <pc:docMk/>
                <pc:sldMk cId="1419507626" sldId="257"/>
                <pc2:cmMk id="{187AF7FD-1CC1-9B45-BFC5-BBA641FE7405}"/>
              </pc2:cmMkLst>
            </pc226:cmChg>
          </p:ext>
        </pc:extLst>
      </pc:sldChg>
    </pc:docChg>
  </pc:docChgLst>
  <pc:docChgLst>
    <pc:chgData name="Labar, Amy" userId="S::amy.labar@yale.edu::7c3e17f1-60f8-450e-b102-3a487b6d0f4c" providerId="AD" clId="Web-{A5462567-5CDC-4EEC-769F-34C230BB9393}"/>
    <pc:docChg chg="mod modSld">
      <pc:chgData name="Labar, Amy" userId="S::amy.labar@yale.edu::7c3e17f1-60f8-450e-b102-3a487b6d0f4c" providerId="AD" clId="Web-{A5462567-5CDC-4EEC-769F-34C230BB9393}" dt="2026-03-17T18:45:25.637" v="515"/>
      <pc:docMkLst>
        <pc:docMk/>
      </pc:docMkLst>
      <pc:sldChg chg="addSp delSp modSp">
        <pc:chgData name="Labar, Amy" userId="S::amy.labar@yale.edu::7c3e17f1-60f8-450e-b102-3a487b6d0f4c" providerId="AD" clId="Web-{A5462567-5CDC-4EEC-769F-34C230BB9393}" dt="2026-03-17T18:44:31.464" v="514" actId="20577"/>
        <pc:sldMkLst>
          <pc:docMk/>
          <pc:sldMk cId="1419507626" sldId="257"/>
        </pc:sldMkLst>
      </pc:sldChg>
    </pc:docChg>
  </pc:docChgLst>
  <pc:docChgLst>
    <pc:chgData name="Labar, Amy" userId="7c3e17f1-60f8-450e-b102-3a487b6d0f4c" providerId="ADAL" clId="{0E943007-9852-2344-A331-C041609BDE2E}"/>
    <pc:docChg chg="delSld modSld">
      <pc:chgData name="Labar, Amy" userId="7c3e17f1-60f8-450e-b102-3a487b6d0f4c" providerId="ADAL" clId="{0E943007-9852-2344-A331-C041609BDE2E}" dt="2026-03-20T15:50:00.759" v="69" actId="20577"/>
      <pc:docMkLst>
        <pc:docMk/>
      </pc:docMkLst>
      <pc:sldChg chg="del">
        <pc:chgData name="Labar, Amy" userId="7c3e17f1-60f8-450e-b102-3a487b6d0f4c" providerId="ADAL" clId="{0E943007-9852-2344-A331-C041609BDE2E}" dt="2026-03-20T15:46:27.106" v="0" actId="2696"/>
        <pc:sldMkLst>
          <pc:docMk/>
          <pc:sldMk cId="1419507626" sldId="257"/>
        </pc:sldMkLst>
      </pc:sldChg>
      <pc:sldChg chg="del">
        <pc:chgData name="Labar, Amy" userId="7c3e17f1-60f8-450e-b102-3a487b6d0f4c" providerId="ADAL" clId="{0E943007-9852-2344-A331-C041609BDE2E}" dt="2026-03-20T15:46:28.564" v="1" actId="2696"/>
        <pc:sldMkLst>
          <pc:docMk/>
          <pc:sldMk cId="164469772" sldId="258"/>
        </pc:sldMkLst>
      </pc:sldChg>
      <pc:sldChg chg="modSp mod">
        <pc:chgData name="Labar, Amy" userId="7c3e17f1-60f8-450e-b102-3a487b6d0f4c" providerId="ADAL" clId="{0E943007-9852-2344-A331-C041609BDE2E}" dt="2026-03-20T15:50:00.759" v="69" actId="20577"/>
        <pc:sldMkLst>
          <pc:docMk/>
          <pc:sldMk cId="2438056732" sldId="259"/>
        </pc:sldMkLst>
        <pc:spChg chg="mod">
          <ac:chgData name="Labar, Amy" userId="7c3e17f1-60f8-450e-b102-3a487b6d0f4c" providerId="ADAL" clId="{0E943007-9852-2344-A331-C041609BDE2E}" dt="2026-03-20T15:50:00.759" v="69" actId="20577"/>
          <ac:spMkLst>
            <pc:docMk/>
            <pc:sldMk cId="2438056732" sldId="259"/>
            <ac:spMk id="75" creationId="{69F7F86C-CB51-20BC-3E30-C0AA1D004D26}"/>
          </ac:spMkLst>
        </pc:spChg>
      </pc:sldChg>
    </pc:docChg>
  </pc:docChgLst>
  <pc:docChgLst>
    <pc:chgData name="Labar, Amy" userId="7c3e17f1-60f8-450e-b102-3a487b6d0f4c" providerId="ADAL" clId="{28FB708D-D2E0-BB47-A6D1-D000753CB006}"/>
    <pc:docChg chg="undo custSel modSld">
      <pc:chgData name="Labar, Amy" userId="7c3e17f1-60f8-450e-b102-3a487b6d0f4c" providerId="ADAL" clId="{28FB708D-D2E0-BB47-A6D1-D000753CB006}" dt="2026-03-19T16:31:35.011" v="5665" actId="478"/>
      <pc:docMkLst>
        <pc:docMk/>
      </pc:docMkLst>
      <pc:sldChg chg="addSp delSp modSp mod">
        <pc:chgData name="Labar, Amy" userId="7c3e17f1-60f8-450e-b102-3a487b6d0f4c" providerId="ADAL" clId="{28FB708D-D2E0-BB47-A6D1-D000753CB006}" dt="2026-03-19T16:31:35.011" v="5665" actId="478"/>
        <pc:sldMkLst>
          <pc:docMk/>
          <pc:sldMk cId="1419507626" sldId="257"/>
        </pc:sldMkLst>
        <pc:spChg chg="add mod">
          <ac:chgData name="Labar, Amy" userId="7c3e17f1-60f8-450e-b102-3a487b6d0f4c" providerId="ADAL" clId="{28FB708D-D2E0-BB47-A6D1-D000753CB006}" dt="2026-03-19T15:26:36.861" v="4117" actId="2085"/>
          <ac:spMkLst>
            <pc:docMk/>
            <pc:sldMk cId="1419507626" sldId="257"/>
            <ac:spMk id="5" creationId="{EB113D80-E194-2964-F823-5E0780F962B8}"/>
          </ac:spMkLst>
        </pc:spChg>
        <pc:spChg chg="add mod">
          <ac:chgData name="Labar, Amy" userId="7c3e17f1-60f8-450e-b102-3a487b6d0f4c" providerId="ADAL" clId="{28FB708D-D2E0-BB47-A6D1-D000753CB006}" dt="2026-03-19T15:26:48.051" v="4120" actId="14100"/>
          <ac:spMkLst>
            <pc:docMk/>
            <pc:sldMk cId="1419507626" sldId="257"/>
            <ac:spMk id="8" creationId="{8F7B2EB2-F118-1DEB-F779-5EEFC3C7C556}"/>
          </ac:spMkLst>
        </pc:spChg>
        <pc:spChg chg="del">
          <ac:chgData name="Labar, Amy" userId="7c3e17f1-60f8-450e-b102-3a487b6d0f4c" providerId="ADAL" clId="{28FB708D-D2E0-BB47-A6D1-D000753CB006}" dt="2026-03-19T15:46:20.623" v="4142" actId="478"/>
          <ac:spMkLst>
            <pc:docMk/>
            <pc:sldMk cId="1419507626" sldId="257"/>
            <ac:spMk id="9" creationId="{5362F867-C50C-573A-EAC0-FE85FD529209}"/>
          </ac:spMkLst>
        </pc:spChg>
        <pc:spChg chg="del">
          <ac:chgData name="Labar, Amy" userId="7c3e17f1-60f8-450e-b102-3a487b6d0f4c" providerId="ADAL" clId="{28FB708D-D2E0-BB47-A6D1-D000753CB006}" dt="2026-03-19T16:11:19.235" v="4648" actId="478"/>
          <ac:spMkLst>
            <pc:docMk/>
            <pc:sldMk cId="1419507626" sldId="257"/>
            <ac:spMk id="21" creationId="{B08437F3-00BD-B42B-3967-A65AB8AF2095}"/>
          </ac:spMkLst>
        </pc:spChg>
        <pc:spChg chg="mod">
          <ac:chgData name="Labar, Amy" userId="7c3e17f1-60f8-450e-b102-3a487b6d0f4c" providerId="ADAL" clId="{28FB708D-D2E0-BB47-A6D1-D000753CB006}" dt="2026-03-19T11:55:56.633" v="4112" actId="20577"/>
          <ac:spMkLst>
            <pc:docMk/>
            <pc:sldMk cId="1419507626" sldId="257"/>
            <ac:spMk id="23" creationId="{6CA2E809-D68B-E345-B18E-F72192CB32AC}"/>
          </ac:spMkLst>
        </pc:spChg>
        <pc:spChg chg="add mod">
          <ac:chgData name="Labar, Amy" userId="7c3e17f1-60f8-450e-b102-3a487b6d0f4c" providerId="ADAL" clId="{28FB708D-D2E0-BB47-A6D1-D000753CB006}" dt="2026-03-19T15:58:12.992" v="4587" actId="1076"/>
          <ac:spMkLst>
            <pc:docMk/>
            <pc:sldMk cId="1419507626" sldId="257"/>
            <ac:spMk id="27" creationId="{B11F76ED-EE2F-3D37-89FE-C00C3FE017C3}"/>
          </ac:spMkLst>
        </pc:spChg>
        <pc:spChg chg="add mod">
          <ac:chgData name="Labar, Amy" userId="7c3e17f1-60f8-450e-b102-3a487b6d0f4c" providerId="ADAL" clId="{28FB708D-D2E0-BB47-A6D1-D000753CB006}" dt="2026-03-19T15:49:04.461" v="4209" actId="1076"/>
          <ac:spMkLst>
            <pc:docMk/>
            <pc:sldMk cId="1419507626" sldId="257"/>
            <ac:spMk id="28" creationId="{F6637FB9-1C66-F8BC-D6AD-6CDDF8907FDC}"/>
          </ac:spMkLst>
        </pc:spChg>
        <pc:spChg chg="add mod">
          <ac:chgData name="Labar, Amy" userId="7c3e17f1-60f8-450e-b102-3a487b6d0f4c" providerId="ADAL" clId="{28FB708D-D2E0-BB47-A6D1-D000753CB006}" dt="2026-03-19T16:19:19.410" v="5306" actId="20577"/>
          <ac:spMkLst>
            <pc:docMk/>
            <pc:sldMk cId="1419507626" sldId="257"/>
            <ac:spMk id="33" creationId="{04BB3ED5-D104-3051-0323-7FB8CC8B9473}"/>
          </ac:spMkLst>
        </pc:spChg>
        <pc:spChg chg="add mod">
          <ac:chgData name="Labar, Amy" userId="7c3e17f1-60f8-450e-b102-3a487b6d0f4c" providerId="ADAL" clId="{28FB708D-D2E0-BB47-A6D1-D000753CB006}" dt="2026-03-19T16:25:53.171" v="5664" actId="20577"/>
          <ac:spMkLst>
            <pc:docMk/>
            <pc:sldMk cId="1419507626" sldId="257"/>
            <ac:spMk id="42" creationId="{9543933E-6454-9D29-AD83-43D41CE123FD}"/>
          </ac:spMkLst>
        </pc:spChg>
        <pc:spChg chg="mod">
          <ac:chgData name="Labar, Amy" userId="7c3e17f1-60f8-450e-b102-3a487b6d0f4c" providerId="ADAL" clId="{28FB708D-D2E0-BB47-A6D1-D000753CB006}" dt="2026-03-19T16:16:26.109" v="5151" actId="20577"/>
          <ac:spMkLst>
            <pc:docMk/>
            <pc:sldMk cId="1419507626" sldId="257"/>
            <ac:spMk id="299" creationId="{3248F416-6EC3-2F55-29AC-BF23FAB4DB36}"/>
          </ac:spMkLst>
        </pc:spChg>
        <pc:picChg chg="add del mod">
          <ac:chgData name="Labar, Amy" userId="7c3e17f1-60f8-450e-b102-3a487b6d0f4c" providerId="ADAL" clId="{28FB708D-D2E0-BB47-A6D1-D000753CB006}" dt="2026-03-19T15:28:38.333" v="4125" actId="478"/>
          <ac:picMkLst>
            <pc:docMk/>
            <pc:sldMk cId="1419507626" sldId="257"/>
            <ac:picMk id="10" creationId="{8D32D6D1-2A59-A076-5DAD-9899758FC577}"/>
          </ac:picMkLst>
        </pc:picChg>
        <pc:picChg chg="del">
          <ac:chgData name="Labar, Amy" userId="7c3e17f1-60f8-450e-b102-3a487b6d0f4c" providerId="ADAL" clId="{28FB708D-D2E0-BB47-A6D1-D000753CB006}" dt="2026-03-19T16:07:50.860" v="4628" actId="478"/>
          <ac:picMkLst>
            <pc:docMk/>
            <pc:sldMk cId="1419507626" sldId="257"/>
            <ac:picMk id="11" creationId="{54D311DD-39C9-99A8-9EBC-5EAF41FD4F42}"/>
          </ac:picMkLst>
        </pc:picChg>
        <pc:picChg chg="add mod">
          <ac:chgData name="Labar, Amy" userId="7c3e17f1-60f8-450e-b102-3a487b6d0f4c" providerId="ADAL" clId="{28FB708D-D2E0-BB47-A6D1-D000753CB006}" dt="2026-03-19T15:29:11.739" v="4134" actId="1076"/>
          <ac:picMkLst>
            <pc:docMk/>
            <pc:sldMk cId="1419507626" sldId="257"/>
            <ac:picMk id="13" creationId="{C3E73011-C969-A45E-DE8F-45F5A340ED5A}"/>
          </ac:picMkLst>
        </pc:picChg>
        <pc:picChg chg="del">
          <ac:chgData name="Labar, Amy" userId="7c3e17f1-60f8-450e-b102-3a487b6d0f4c" providerId="ADAL" clId="{28FB708D-D2E0-BB47-A6D1-D000753CB006}" dt="2026-03-19T15:46:33.482" v="4143" actId="478"/>
          <ac:picMkLst>
            <pc:docMk/>
            <pc:sldMk cId="1419507626" sldId="257"/>
            <ac:picMk id="14" creationId="{2E70C164-AE0B-7C46-382F-837D56AD43D7}"/>
          </ac:picMkLst>
        </pc:picChg>
        <pc:picChg chg="add mod">
          <ac:chgData name="Labar, Amy" userId="7c3e17f1-60f8-450e-b102-3a487b6d0f4c" providerId="ADAL" clId="{28FB708D-D2E0-BB47-A6D1-D000753CB006}" dt="2026-03-19T15:29:38.268" v="4141" actId="1076"/>
          <ac:picMkLst>
            <pc:docMk/>
            <pc:sldMk cId="1419507626" sldId="257"/>
            <ac:picMk id="16" creationId="{0FE84D49-3A84-DFF7-380C-B4D82A44FB8E}"/>
          </ac:picMkLst>
        </pc:picChg>
        <pc:picChg chg="add del mod">
          <ac:chgData name="Labar, Amy" userId="7c3e17f1-60f8-450e-b102-3a487b6d0f4c" providerId="ADAL" clId="{28FB708D-D2E0-BB47-A6D1-D000753CB006}" dt="2026-03-19T15:47:15.814" v="4146" actId="478"/>
          <ac:picMkLst>
            <pc:docMk/>
            <pc:sldMk cId="1419507626" sldId="257"/>
            <ac:picMk id="17" creationId="{6BABE431-06F8-2DB9-5654-50C5095D6D97}"/>
          </ac:picMkLst>
        </pc:picChg>
        <pc:picChg chg="del">
          <ac:chgData name="Labar, Amy" userId="7c3e17f1-60f8-450e-b102-3a487b6d0f4c" providerId="ADAL" clId="{28FB708D-D2E0-BB47-A6D1-D000753CB006}" dt="2026-03-19T16:10:27.124" v="4644" actId="478"/>
          <ac:picMkLst>
            <pc:docMk/>
            <pc:sldMk cId="1419507626" sldId="257"/>
            <ac:picMk id="18" creationId="{36EC94FB-E210-6737-2A19-428DCD034A92}"/>
          </ac:picMkLst>
        </pc:picChg>
        <pc:picChg chg="add del mod">
          <ac:chgData name="Labar, Amy" userId="7c3e17f1-60f8-450e-b102-3a487b6d0f4c" providerId="ADAL" clId="{28FB708D-D2E0-BB47-A6D1-D000753CB006}" dt="2026-03-19T15:57:31.641" v="4582" actId="478"/>
          <ac:picMkLst>
            <pc:docMk/>
            <pc:sldMk cId="1419507626" sldId="257"/>
            <ac:picMk id="22" creationId="{8AA5E898-E275-255D-7869-C4C3FEE5239A}"/>
          </ac:picMkLst>
        </pc:picChg>
        <pc:picChg chg="add del mod">
          <ac:chgData name="Labar, Amy" userId="7c3e17f1-60f8-450e-b102-3a487b6d0f4c" providerId="ADAL" clId="{28FB708D-D2E0-BB47-A6D1-D000753CB006}" dt="2026-03-19T15:47:35.678" v="4151" actId="478"/>
          <ac:picMkLst>
            <pc:docMk/>
            <pc:sldMk cId="1419507626" sldId="257"/>
            <ac:picMk id="24" creationId="{78DA7C29-77DD-D1B0-E062-2932C1BE0F1E}"/>
          </ac:picMkLst>
        </pc:picChg>
        <pc:picChg chg="add del mod">
          <ac:chgData name="Labar, Amy" userId="7c3e17f1-60f8-450e-b102-3a487b6d0f4c" providerId="ADAL" clId="{28FB708D-D2E0-BB47-A6D1-D000753CB006}" dt="2026-03-19T15:57:20.009" v="4579" actId="478"/>
          <ac:picMkLst>
            <pc:docMk/>
            <pc:sldMk cId="1419507626" sldId="257"/>
            <ac:picMk id="26" creationId="{7B3CA522-5113-3A08-9D3D-377BC33B6811}"/>
          </ac:picMkLst>
        </pc:picChg>
        <pc:picChg chg="add del mod">
          <ac:chgData name="Labar, Amy" userId="7c3e17f1-60f8-450e-b102-3a487b6d0f4c" providerId="ADAL" clId="{28FB708D-D2E0-BB47-A6D1-D000753CB006}" dt="2026-03-19T15:57:36.512" v="4583" actId="478"/>
          <ac:picMkLst>
            <pc:docMk/>
            <pc:sldMk cId="1419507626" sldId="257"/>
            <ac:picMk id="30" creationId="{0EA77310-410A-CCE4-C7BB-BDF1F578BF1C}"/>
          </ac:picMkLst>
        </pc:picChg>
        <pc:picChg chg="add mod">
          <ac:chgData name="Labar, Amy" userId="7c3e17f1-60f8-450e-b102-3a487b6d0f4c" providerId="ADAL" clId="{28FB708D-D2E0-BB47-A6D1-D000753CB006}" dt="2026-03-19T15:57:28.651" v="4581" actId="167"/>
          <ac:picMkLst>
            <pc:docMk/>
            <pc:sldMk cId="1419507626" sldId="257"/>
            <ac:picMk id="31" creationId="{CA4CE5AD-17E7-BC2F-7193-85E63643D8A2}"/>
          </ac:picMkLst>
        </pc:picChg>
        <pc:picChg chg="add mod">
          <ac:chgData name="Labar, Amy" userId="7c3e17f1-60f8-450e-b102-3a487b6d0f4c" providerId="ADAL" clId="{28FB708D-D2E0-BB47-A6D1-D000753CB006}" dt="2026-03-19T15:58:07.389" v="4586" actId="167"/>
          <ac:picMkLst>
            <pc:docMk/>
            <pc:sldMk cId="1419507626" sldId="257"/>
            <ac:picMk id="32" creationId="{6363BF34-5684-2E7F-222C-3AD1B834BCC5}"/>
          </ac:picMkLst>
        </pc:picChg>
        <pc:picChg chg="add mod">
          <ac:chgData name="Labar, Amy" userId="7c3e17f1-60f8-450e-b102-3a487b6d0f4c" providerId="ADAL" clId="{28FB708D-D2E0-BB47-A6D1-D000753CB006}" dt="2026-03-19T15:59:42.447" v="4627" actId="1037"/>
          <ac:picMkLst>
            <pc:docMk/>
            <pc:sldMk cId="1419507626" sldId="257"/>
            <ac:picMk id="35" creationId="{6259D842-2717-2F60-E32A-D638E170B18B}"/>
          </ac:picMkLst>
        </pc:picChg>
        <pc:picChg chg="add del mod">
          <ac:chgData name="Labar, Amy" userId="7c3e17f1-60f8-450e-b102-3a487b6d0f4c" providerId="ADAL" clId="{28FB708D-D2E0-BB47-A6D1-D000753CB006}" dt="2026-03-19T16:09:05.691" v="4631" actId="478"/>
          <ac:picMkLst>
            <pc:docMk/>
            <pc:sldMk cId="1419507626" sldId="257"/>
            <ac:picMk id="36" creationId="{1161364C-9AB8-DEF1-6C3D-1BA579CC9E06}"/>
          </ac:picMkLst>
        </pc:picChg>
        <pc:picChg chg="add del mod">
          <ac:chgData name="Labar, Amy" userId="7c3e17f1-60f8-450e-b102-3a487b6d0f4c" providerId="ADAL" clId="{28FB708D-D2E0-BB47-A6D1-D000753CB006}" dt="2026-03-19T16:10:07.475" v="4640" actId="478"/>
          <ac:picMkLst>
            <pc:docMk/>
            <pc:sldMk cId="1419507626" sldId="257"/>
            <ac:picMk id="38" creationId="{3B9A3BF4-BCCB-C786-6DC6-D87123DC6A71}"/>
          </ac:picMkLst>
        </pc:picChg>
        <pc:picChg chg="add mod">
          <ac:chgData name="Labar, Amy" userId="7c3e17f1-60f8-450e-b102-3a487b6d0f4c" providerId="ADAL" clId="{28FB708D-D2E0-BB47-A6D1-D000753CB006}" dt="2026-03-19T16:10:23.682" v="4643" actId="1076"/>
          <ac:picMkLst>
            <pc:docMk/>
            <pc:sldMk cId="1419507626" sldId="257"/>
            <ac:picMk id="39" creationId="{D62CAA51-5B44-E6D2-5EA4-9BD726F7706B}"/>
          </ac:picMkLst>
        </pc:picChg>
        <pc:picChg chg="add mod">
          <ac:chgData name="Labar, Amy" userId="7c3e17f1-60f8-450e-b102-3a487b6d0f4c" providerId="ADAL" clId="{28FB708D-D2E0-BB47-A6D1-D000753CB006}" dt="2026-03-19T16:11:16.843" v="4647" actId="1076"/>
          <ac:picMkLst>
            <pc:docMk/>
            <pc:sldMk cId="1419507626" sldId="257"/>
            <ac:picMk id="40" creationId="{E10C1181-901E-F1FF-B6ED-3B9300763069}"/>
          </ac:picMkLst>
        </pc:picChg>
        <pc:picChg chg="add del mod">
          <ac:chgData name="Labar, Amy" userId="7c3e17f1-60f8-450e-b102-3a487b6d0f4c" providerId="ADAL" clId="{28FB708D-D2E0-BB47-A6D1-D000753CB006}" dt="2026-03-19T16:31:35.011" v="5665" actId="478"/>
          <ac:picMkLst>
            <pc:docMk/>
            <pc:sldMk cId="1419507626" sldId="257"/>
            <ac:picMk id="41" creationId="{D8D2F3AC-3246-D7D9-AF81-6CF271F062D0}"/>
          </ac:picMkLst>
        </pc:picChg>
        <pc:picChg chg="add del">
          <ac:chgData name="Labar, Amy" userId="7c3e17f1-60f8-450e-b102-3a487b6d0f4c" providerId="ADAL" clId="{28FB708D-D2E0-BB47-A6D1-D000753CB006}" dt="2026-03-19T15:26:18.954" v="4114" actId="478"/>
          <ac:picMkLst>
            <pc:docMk/>
            <pc:sldMk cId="1419507626" sldId="257"/>
            <ac:picMk id="87" creationId="{7B405B0F-C998-1BDD-52AB-C47542403A3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490" cy="463222"/>
          </a:xfrm>
          <a:prstGeom prst="rect">
            <a:avLst/>
          </a:prstGeom>
        </p:spPr>
        <p:txBody>
          <a:bodyPr vert="horz" lIns="90142" tIns="45071" rIns="90142" bIns="4507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960" y="0"/>
            <a:ext cx="2971490" cy="463222"/>
          </a:xfrm>
          <a:prstGeom prst="rect">
            <a:avLst/>
          </a:prstGeom>
        </p:spPr>
        <p:txBody>
          <a:bodyPr vert="horz" lIns="90142" tIns="45071" rIns="90142" bIns="45071" rtlCol="0"/>
          <a:lstStyle>
            <a:lvl1pPr algn="r">
              <a:defRPr sz="1200"/>
            </a:lvl1pPr>
          </a:lstStyle>
          <a:p>
            <a:fld id="{60FB5A33-2161-4548-A409-C9B2B60B2D7D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50963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142" tIns="45071" rIns="90142" bIns="4507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490" y="4444724"/>
            <a:ext cx="5487020" cy="3636448"/>
          </a:xfrm>
          <a:prstGeom prst="rect">
            <a:avLst/>
          </a:prstGeom>
        </p:spPr>
        <p:txBody>
          <a:bodyPr vert="horz" lIns="90142" tIns="45071" rIns="90142" bIns="4507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854"/>
            <a:ext cx="2971490" cy="463222"/>
          </a:xfrm>
          <a:prstGeom prst="rect">
            <a:avLst/>
          </a:prstGeom>
        </p:spPr>
        <p:txBody>
          <a:bodyPr vert="horz" lIns="90142" tIns="45071" rIns="90142" bIns="4507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960" y="8772854"/>
            <a:ext cx="2971490" cy="463222"/>
          </a:xfrm>
          <a:prstGeom prst="rect">
            <a:avLst/>
          </a:prstGeom>
        </p:spPr>
        <p:txBody>
          <a:bodyPr vert="horz" lIns="90142" tIns="45071" rIns="90142" bIns="45071" rtlCol="0" anchor="b"/>
          <a:lstStyle>
            <a:lvl1pPr algn="r">
              <a:defRPr sz="1200"/>
            </a:lvl1pPr>
          </a:lstStyle>
          <a:p>
            <a:fld id="{F978250D-E3F7-4709-9F0B-EEEFBCFC5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681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079BC-B1EC-8A68-89EE-4277B5FFA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B41E7A-29B5-4AF9-7A8A-5ADFD4932D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50963" y="1154113"/>
            <a:ext cx="4156075" cy="31178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F9F920-BA24-A38F-C396-6F3E4CD02B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A283C-018B-A42A-475B-C913983FAE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8250D-E3F7-4709-9F0B-EEEFBCFC579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187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451" y="10226675"/>
            <a:ext cx="37306715" cy="70548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2899" y="18653125"/>
            <a:ext cx="30723818" cy="8413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2D5E3-CBB1-4896-8A30-22B66DCE59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048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A8AA2-B4F7-44A1-9866-8A32583B79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098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272167" y="2925766"/>
            <a:ext cx="9325998" cy="263350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91449" y="2925766"/>
            <a:ext cx="27850093" cy="263350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7482E-9292-468B-BB8C-604BB73A6B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622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CB865-EE1C-4A52-A464-EC98B206D4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0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6976" y="21153441"/>
            <a:ext cx="37306715" cy="65373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6976" y="13952538"/>
            <a:ext cx="37306715" cy="72009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0A521-7F5A-4873-A9A9-1BBF4D5A32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288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91451" y="9510716"/>
            <a:ext cx="18588045" cy="19750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10119" y="9510716"/>
            <a:ext cx="18588046" cy="19750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83626-890E-4F57-98AA-D5D555897A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2358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755" y="1317625"/>
            <a:ext cx="39500107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754" y="7369178"/>
            <a:ext cx="19392199" cy="30702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754" y="10439403"/>
            <a:ext cx="19392199" cy="18965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5858" y="7369178"/>
            <a:ext cx="19399003" cy="30702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5858" y="10439403"/>
            <a:ext cx="19399003" cy="18965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9E26D-834A-4316-A4E5-4476211F9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617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C1E11-FBC5-4214-82FE-42A3E53842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946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6E80E-1C42-4A53-86A9-AADFCA517D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71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754" y="1311275"/>
            <a:ext cx="14439378" cy="55768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59348" y="1311275"/>
            <a:ext cx="24535513" cy="280939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754" y="6888163"/>
            <a:ext cx="14439378" cy="225171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2FA73-BFBD-4228-ADAC-86F854DB32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39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125" y="23042566"/>
            <a:ext cx="26334312" cy="2720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125" y="2941641"/>
            <a:ext cx="26334312" cy="197500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125" y="25763541"/>
            <a:ext cx="26334312" cy="3862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5B92F-70A6-4874-95CD-F11CF54EF0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190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90770" y="2925763"/>
            <a:ext cx="37308076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07557" tIns="203779" rIns="407557" bIns="2037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90770" y="9510715"/>
            <a:ext cx="37308076" cy="1975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90769" y="29992640"/>
            <a:ext cx="9143669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6571" y="29992640"/>
            <a:ext cx="13896473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5176" y="29992640"/>
            <a:ext cx="9143669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A5C0B65-CF18-4EDA-A3CD-B751C5957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+mj-lt"/>
          <a:ea typeface="MS PGothic" pitchFamily="34" charset="-128"/>
          <a:cs typeface="MS PGothic" charset="0"/>
        </a:defRPr>
      </a:lvl1pPr>
      <a:lvl2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  <a:ea typeface="MS PGothic" pitchFamily="34" charset="-128"/>
          <a:cs typeface="MS PGothic" charset="0"/>
        </a:defRPr>
      </a:lvl2pPr>
      <a:lvl3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  <a:ea typeface="MS PGothic" pitchFamily="34" charset="-128"/>
          <a:cs typeface="MS PGothic" charset="0"/>
        </a:defRPr>
      </a:lvl3pPr>
      <a:lvl4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  <a:ea typeface="MS PGothic" pitchFamily="34" charset="-128"/>
          <a:cs typeface="MS PGothic" charset="0"/>
        </a:defRPr>
      </a:lvl4pPr>
      <a:lvl5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  <a:ea typeface="MS PGothic" pitchFamily="34" charset="-128"/>
          <a:cs typeface="MS PGothic" charset="0"/>
        </a:defRPr>
      </a:lvl5pPr>
      <a:lvl6pPr marL="457200" algn="ctr" defTabSz="4075113" rtl="0" fontAlgn="base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</a:defRPr>
      </a:lvl6pPr>
      <a:lvl7pPr marL="914400" algn="ctr" defTabSz="4075113" rtl="0" fontAlgn="base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</a:defRPr>
      </a:lvl7pPr>
      <a:lvl8pPr marL="1371600" algn="ctr" defTabSz="4075113" rtl="0" fontAlgn="base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</a:defRPr>
      </a:lvl8pPr>
      <a:lvl9pPr marL="1828800" algn="ctr" defTabSz="4075113" rtl="0" fontAlgn="base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itchFamily="18" charset="0"/>
        </a:defRPr>
      </a:lvl9pPr>
    </p:titleStyle>
    <p:bodyStyle>
      <a:lvl1pPr marL="1528763" indent="-1528763" algn="l" defTabSz="4075113" rtl="0" eaLnBrk="0" fontAlgn="base" hangingPunct="0">
        <a:spcBef>
          <a:spcPct val="20000"/>
        </a:spcBef>
        <a:spcAft>
          <a:spcPct val="0"/>
        </a:spcAft>
        <a:buChar char="•"/>
        <a:defRPr sz="143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3311525" indent="-1273175" algn="l" defTabSz="4075113" rtl="0" eaLnBrk="0" fontAlgn="base" hangingPunct="0">
        <a:spcBef>
          <a:spcPct val="20000"/>
        </a:spcBef>
        <a:spcAft>
          <a:spcPct val="0"/>
        </a:spcAft>
        <a:buChar char="–"/>
        <a:defRPr sz="125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5094288" indent="-1019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107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7132638" indent="-1019175" algn="l" defTabSz="4075113" rtl="0" eaLnBrk="0" fontAlgn="base" hangingPunct="0">
        <a:spcBef>
          <a:spcPct val="20000"/>
        </a:spcBef>
        <a:spcAft>
          <a:spcPct val="0"/>
        </a:spcAft>
        <a:buChar char="–"/>
        <a:defRPr sz="89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9169400" indent="-1017588" algn="l" defTabSz="4075113" rtl="0" eaLnBrk="0" fontAlgn="base" hangingPunct="0">
        <a:spcBef>
          <a:spcPct val="20000"/>
        </a:spcBef>
        <a:spcAft>
          <a:spcPct val="0"/>
        </a:spcAft>
        <a:buChar char="»"/>
        <a:defRPr sz="89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9626600" indent="-1017588" algn="l" defTabSz="4075113" rtl="0" fontAlgn="base">
        <a:spcBef>
          <a:spcPct val="20000"/>
        </a:spcBef>
        <a:spcAft>
          <a:spcPct val="0"/>
        </a:spcAft>
        <a:buChar char="»"/>
        <a:defRPr sz="8900">
          <a:solidFill>
            <a:schemeClr val="tx1"/>
          </a:solidFill>
          <a:latin typeface="+mn-lt"/>
        </a:defRPr>
      </a:lvl6pPr>
      <a:lvl7pPr marL="10083800" indent="-1017588" algn="l" defTabSz="4075113" rtl="0" fontAlgn="base">
        <a:spcBef>
          <a:spcPct val="20000"/>
        </a:spcBef>
        <a:spcAft>
          <a:spcPct val="0"/>
        </a:spcAft>
        <a:buChar char="»"/>
        <a:defRPr sz="8900">
          <a:solidFill>
            <a:schemeClr val="tx1"/>
          </a:solidFill>
          <a:latin typeface="+mn-lt"/>
        </a:defRPr>
      </a:lvl7pPr>
      <a:lvl8pPr marL="10541000" indent="-1017588" algn="l" defTabSz="4075113" rtl="0" fontAlgn="base">
        <a:spcBef>
          <a:spcPct val="20000"/>
        </a:spcBef>
        <a:spcAft>
          <a:spcPct val="0"/>
        </a:spcAft>
        <a:buChar char="»"/>
        <a:defRPr sz="8900">
          <a:solidFill>
            <a:schemeClr val="tx1"/>
          </a:solidFill>
          <a:latin typeface="+mn-lt"/>
        </a:defRPr>
      </a:lvl8pPr>
      <a:lvl9pPr marL="10998200" indent="-1017588" algn="l" defTabSz="4075113" rtl="0" fontAlgn="base">
        <a:spcBef>
          <a:spcPct val="20000"/>
        </a:spcBef>
        <a:spcAft>
          <a:spcPct val="0"/>
        </a:spcAft>
        <a:buChar char="»"/>
        <a:defRPr sz="8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emf"/><Relationship Id="rId7" Type="http://schemas.openxmlformats.org/officeDocument/2006/relationships/image" Target="../media/image5.jpeg"/><Relationship Id="rId12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ADE50-53B4-D678-6E3E-05DB0A3F2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BF4ABCD-D1FF-3974-06BA-630492D26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10492" y="11873284"/>
            <a:ext cx="6858000" cy="41148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D271E64-501A-8BB9-2F7D-8ABC80D66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0492" y="21242135"/>
            <a:ext cx="6858000" cy="4114800"/>
          </a:xfrm>
          <a:prstGeom prst="rect">
            <a:avLst/>
          </a:prstGeom>
        </p:spPr>
      </p:pic>
      <p:sp>
        <p:nvSpPr>
          <p:cNvPr id="276" name="Rectangle 123">
            <a:extLst>
              <a:ext uri="{FF2B5EF4-FFF2-40B4-BE49-F238E27FC236}">
                <a16:creationId xmlns:a16="http://schemas.microsoft.com/office/drawing/2014/main" id="{4B9E5E89-4902-3612-6BC1-D42E861D3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45206" y="3021496"/>
            <a:ext cx="16002000" cy="29935610"/>
          </a:xfrm>
          <a:prstGeom prst="rect">
            <a:avLst/>
          </a:prstGeom>
          <a:solidFill>
            <a:srgbClr val="3464A7"/>
          </a:solidFill>
          <a:ln w="9525">
            <a:solidFill>
              <a:srgbClr val="2F2F98"/>
            </a:solidFill>
            <a:miter lim="800000"/>
            <a:headEnd type="none" w="sm" len="sm"/>
            <a:tailEnd type="none" w="sm" len="sm"/>
          </a:ln>
          <a:effectLst>
            <a:outerShdw dist="23000" dir="5400000" rotWithShape="0">
              <a:srgbClr val="808080">
                <a:alpha val="45999"/>
              </a:srgbClr>
            </a:outerShdw>
          </a:effectLst>
        </p:spPr>
        <p:txBody>
          <a:bodyPr anchor="t"/>
          <a:lstStyle/>
          <a:p>
            <a:pPr lvl="0" algn="ctr" eaLnBrk="1" hangingPunct="1">
              <a:defRPr/>
            </a:pPr>
            <a:endParaRPr lang="en-US" sz="1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 eaLnBrk="1" hangingPunct="1">
              <a:defRPr/>
            </a:pPr>
            <a:endParaRPr lang="en-US" sz="9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 eaLnBrk="1" hangingPunct="1">
              <a:defRPr/>
            </a:pPr>
            <a:endParaRPr lang="en-US" sz="9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 eaLnBrk="1" hangingPunct="1">
              <a:defRPr/>
            </a:pPr>
            <a:endParaRPr lang="en-US" sz="9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 eaLnBrk="1" hangingPunct="1">
              <a:defRPr/>
            </a:pPr>
            <a:endParaRPr lang="en-US" sz="9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08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108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2D2A0DD-EF28-909E-958C-D6A81AB124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84695" y="11868563"/>
            <a:ext cx="6858000" cy="4114800"/>
          </a:xfrm>
          <a:prstGeom prst="rect">
            <a:avLst/>
          </a:prstGeom>
        </p:spPr>
      </p:pic>
      <p:sp>
        <p:nvSpPr>
          <p:cNvPr id="6" name="AutoShape 100" descr="Image result for ffpe tissue bank">
            <a:extLst>
              <a:ext uri="{FF2B5EF4-FFF2-40B4-BE49-F238E27FC236}">
                <a16:creationId xmlns:a16="http://schemas.microsoft.com/office/drawing/2014/main" id="{E3A143E1-9EA7-CC0A-61C5-2DF167A83D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3084" y="-242888"/>
            <a:ext cx="261248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C45007F-7B02-D864-F9B9-3393A118E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189" y="235905"/>
            <a:ext cx="43113322" cy="288912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lIns="91440" tIns="45720" rIns="91440" bIns="45720" anchor="t"/>
          <a:lstStyle/>
          <a:p>
            <a:pPr algn="ctr"/>
            <a:r>
              <a:rPr lang="en-US" sz="5600" b="1" dirty="0">
                <a:latin typeface="Calibri" panose="020F0502020204030204" pitchFamily="34" charset="0"/>
                <a:ea typeface="MS PGothic"/>
                <a:cs typeface="Calibri" panose="020F0502020204030204" pitchFamily="34" charset="0"/>
              </a:rPr>
              <a:t>Quality of handheld spirometry for Post-TB Lung Disease screening in primary health centers in Uganda: A longitudinal implementation study</a:t>
            </a:r>
            <a:b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4800" b="1" dirty="0">
                <a:highlight>
                  <a:srgbClr val="FFFFFF"/>
                </a:highlight>
                <a:latin typeface="Calibri" panose="020F0502020204030204" pitchFamily="34" charset="0"/>
                <a:ea typeface="MS PGothic"/>
                <a:cs typeface="Calibri" panose="020F0502020204030204" pitchFamily="34" charset="0"/>
              </a:rPr>
              <a:t>Amy S. Labar, </a:t>
            </a:r>
            <a:r>
              <a:rPr lang="en-US" sz="4800" dirty="0">
                <a:highlight>
                  <a:srgbClr val="FFFFFF"/>
                </a:highlight>
                <a:latin typeface="Calibri" panose="020F0502020204030204" pitchFamily="34" charset="0"/>
                <a:ea typeface="MS PGothic"/>
                <a:cs typeface="Calibri" panose="020F0502020204030204" pitchFamily="34" charset="0"/>
              </a:rPr>
              <a:t>Muhammad Musoke, Brenda Namanda, Ingvar Sanyu, Josephine Zawedde, Achilles Katamba, William </a:t>
            </a:r>
            <a:r>
              <a:rPr lang="en-US" sz="4800" dirty="0" err="1">
                <a:highlight>
                  <a:srgbClr val="FFFFFF"/>
                </a:highlight>
                <a:latin typeface="Calibri" panose="020F0502020204030204" pitchFamily="34" charset="0"/>
                <a:ea typeface="MS PGothic"/>
                <a:cs typeface="Calibri" panose="020F0502020204030204" pitchFamily="34" charset="0"/>
              </a:rPr>
              <a:t>Worodria</a:t>
            </a:r>
            <a:r>
              <a:rPr lang="en-US" sz="4800" dirty="0">
                <a:highlight>
                  <a:srgbClr val="FFFFFF"/>
                </a:highlight>
                <a:latin typeface="Calibri" panose="020F0502020204030204" pitchFamily="34" charset="0"/>
                <a:ea typeface="MS PGothic"/>
                <a:cs typeface="Calibri" panose="020F0502020204030204" pitchFamily="34" charset="0"/>
              </a:rPr>
              <a:t>, J Lucian Davis*, Stella Zawedde-Muyanja*</a:t>
            </a:r>
            <a:endParaRPr lang="en-US" sz="4400" i="0" dirty="0">
              <a:effectLst/>
              <a:highlight>
                <a:srgbClr val="FFFFFF"/>
              </a:highlight>
              <a:latin typeface="Calibri" panose="020F0502020204030204" pitchFamily="34" charset="0"/>
              <a:ea typeface="MS PGothic"/>
              <a:cs typeface="Calibri" panose="020F0502020204030204" pitchFamily="34" charset="0"/>
            </a:endParaRPr>
          </a:p>
          <a:p>
            <a:pPr algn="r" defTabSz="501650" eaLnBrk="1" hangingPunct="1"/>
            <a:r>
              <a:rPr lang="en-US" sz="2800" dirty="0">
                <a:highlight>
                  <a:srgbClr val="FFFFFF"/>
                </a:highlight>
                <a:latin typeface="Calibri" panose="020F0502020204030204" pitchFamily="34" charset="0"/>
                <a:ea typeface="MS PGothic"/>
                <a:cs typeface="Calibri" panose="020F0502020204030204" pitchFamily="34" charset="0"/>
              </a:rPr>
              <a:t>*Authors contributed equally</a:t>
            </a:r>
            <a:r>
              <a:rPr lang="en-US" sz="4400" dirty="0">
                <a:highlight>
                  <a:srgbClr val="FFFFFF"/>
                </a:highlight>
                <a:latin typeface="Calibri" panose="020F0502020204030204" pitchFamily="34" charset="0"/>
                <a:ea typeface="MS PGothic"/>
                <a:cs typeface="Calibri" panose="020F0502020204030204" pitchFamily="34" charset="0"/>
              </a:rPr>
              <a:t> </a:t>
            </a:r>
            <a:endParaRPr lang="en-US" sz="4400" b="0" i="0" dirty="0">
              <a:effectLst/>
              <a:highlight>
                <a:srgbClr val="FFFFFF"/>
              </a:highlight>
              <a:latin typeface="Calibri" panose="020F0502020204030204" pitchFamily="34" charset="0"/>
              <a:ea typeface="MS PGothic"/>
              <a:cs typeface="Calibri" panose="020F0502020204030204" pitchFamily="34" charset="0"/>
            </a:endParaRPr>
          </a:p>
          <a:p>
            <a:pPr lvl="0" algn="ctr" defTabSz="501650" eaLnBrk="1" hangingPunct="1"/>
            <a:endParaRPr lang="en-US" sz="4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7" name="Text Box 740">
            <a:extLst>
              <a:ext uri="{FF2B5EF4-FFF2-40B4-BE49-F238E27FC236}">
                <a16:creationId xmlns:a16="http://schemas.microsoft.com/office/drawing/2014/main" id="{15BDFCE5-681F-7B90-E916-6F05270AC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69" y="3021496"/>
            <a:ext cx="13258800" cy="79552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219415" tIns="109706" rIns="219415" bIns="109706" anchor="ctr">
            <a:spAutoFit/>
          </a:bodyPr>
          <a:lstStyle/>
          <a:p>
            <a:pPr defTabSz="3507582">
              <a:spcBef>
                <a:spcPct val="50000"/>
              </a:spcBef>
            </a:pPr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</a:p>
        </p:txBody>
      </p:sp>
      <p:sp>
        <p:nvSpPr>
          <p:cNvPr id="138" name="Text Box 740">
            <a:extLst>
              <a:ext uri="{FF2B5EF4-FFF2-40B4-BE49-F238E27FC236}">
                <a16:creationId xmlns:a16="http://schemas.microsoft.com/office/drawing/2014/main" id="{A3B084A5-F478-383B-F258-0BE430CBA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69" y="6886491"/>
            <a:ext cx="13258800" cy="79552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219415" tIns="109706" rIns="219415" bIns="109706" anchor="ctr">
            <a:spAutoFit/>
          </a:bodyPr>
          <a:lstStyle/>
          <a:p>
            <a:pPr defTabSz="3507582">
              <a:spcBef>
                <a:spcPct val="50000"/>
              </a:spcBef>
            </a:pPr>
            <a:r>
              <a:rPr lang="en-US" sz="432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</a:p>
        </p:txBody>
      </p:sp>
      <p:sp>
        <p:nvSpPr>
          <p:cNvPr id="147" name="Text Box 740">
            <a:extLst>
              <a:ext uri="{FF2B5EF4-FFF2-40B4-BE49-F238E27FC236}">
                <a16:creationId xmlns:a16="http://schemas.microsoft.com/office/drawing/2014/main" id="{213BA8F8-BD70-87C8-91CC-901A82CD1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69" y="9505332"/>
            <a:ext cx="13258800" cy="79552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219415" tIns="109706" rIns="219415" bIns="109706" anchor="ctr">
            <a:spAutoFit/>
          </a:bodyPr>
          <a:lstStyle/>
          <a:p>
            <a:pPr defTabSz="3507582">
              <a:spcBef>
                <a:spcPct val="50000"/>
              </a:spcBef>
            </a:pPr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 METHODS</a:t>
            </a:r>
          </a:p>
        </p:txBody>
      </p:sp>
      <p:sp>
        <p:nvSpPr>
          <p:cNvPr id="86" name="TextBox 135">
            <a:extLst>
              <a:ext uri="{FF2B5EF4-FFF2-40B4-BE49-F238E27FC236}">
                <a16:creationId xmlns:a16="http://schemas.microsoft.com/office/drawing/2014/main" id="{DDF9EB43-DE0D-423B-6BD8-187CF3221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69" y="7762396"/>
            <a:ext cx="13258800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143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25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0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298450" indent="-298450" defTabSz="1543050">
              <a:spcBef>
                <a:spcPts val="1200"/>
              </a:spcBef>
              <a:spcAft>
                <a:spcPts val="1200"/>
              </a:spcAft>
              <a:buFont typeface="Arial" charset="0"/>
              <a:buChar char="•"/>
              <a:tabLst>
                <a:tab pos="1438275" algn="l"/>
                <a:tab pos="1924050" algn="l"/>
              </a:tabLst>
            </a:pPr>
            <a:r>
              <a:rPr lang="en-US" sz="3600" dirty="0">
                <a:latin typeface="Calibri"/>
                <a:ea typeface="MS PGothic"/>
                <a:cs typeface="Calibri"/>
              </a:rPr>
              <a:t>Assess the feasibility of conducting spirometry for PTLD screening in a primary care setting by routine health center staff </a:t>
            </a:r>
          </a:p>
        </p:txBody>
      </p:sp>
      <p:sp>
        <p:nvSpPr>
          <p:cNvPr id="37" name="Text Box 740">
            <a:extLst>
              <a:ext uri="{FF2B5EF4-FFF2-40B4-BE49-F238E27FC236}">
                <a16:creationId xmlns:a16="http://schemas.microsoft.com/office/drawing/2014/main" id="{8E6E2A8B-77B6-8431-D3DA-D65A80D84B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20937" y="3021496"/>
            <a:ext cx="13258800" cy="96021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219415" tIns="109706" rIns="219415" bIns="109706" anchor="ctr">
            <a:spAutoFit/>
          </a:bodyPr>
          <a:lstStyle/>
          <a:p>
            <a:pPr algn="ctr" defTabSz="3507582">
              <a:spcBef>
                <a:spcPct val="50000"/>
              </a:spcBef>
            </a:pPr>
            <a:r>
              <a:rPr lang="en-US" sz="432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RESULTS, TABLES, &amp; FIGURES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AA0AC5-0D7D-0AB8-47D3-0114E3BB970C}"/>
              </a:ext>
            </a:extLst>
          </p:cNvPr>
          <p:cNvSpPr txBox="1"/>
          <p:nvPr/>
        </p:nvSpPr>
        <p:spPr>
          <a:xfrm>
            <a:off x="13945206" y="9765060"/>
            <a:ext cx="16002000" cy="150502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0800" b="1" dirty="0">
                <a:solidFill>
                  <a:schemeClr val="bg1"/>
                </a:solidFill>
                <a:latin typeface="Calibri"/>
                <a:ea typeface="MS PGothic"/>
                <a:cs typeface="Calibri"/>
              </a:rPr>
              <a:t>Screening spirometry for post-TB lung disease conducted by routine health center staff in a primary care setting was feasible and achieved high levels of clinical interpretability that improved over time</a:t>
            </a:r>
          </a:p>
        </p:txBody>
      </p:sp>
      <p:sp>
        <p:nvSpPr>
          <p:cNvPr id="23" name="Text Box 274">
            <a:extLst>
              <a:ext uri="{FF2B5EF4-FFF2-40B4-BE49-F238E27FC236}">
                <a16:creationId xmlns:a16="http://schemas.microsoft.com/office/drawing/2014/main" id="{0093288D-CC0C-4221-DDE3-5ED814456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69" y="10334670"/>
            <a:ext cx="13258800" cy="1737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942" tIns="76974" rIns="153942" bIns="76974" anchor="t"/>
          <a:lstStyle/>
          <a:p>
            <a:pPr marL="3175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Design</a:t>
            </a:r>
            <a:r>
              <a:rPr lang="en-US" sz="3600" b="1" u="sng" dirty="0">
                <a:latin typeface="Calibri"/>
                <a:ea typeface="MS PGothic"/>
                <a:cs typeface="Calibri"/>
              </a:rPr>
              <a:t>:</a:t>
            </a:r>
            <a:r>
              <a:rPr lang="en-US" sz="3600" dirty="0">
                <a:latin typeface="Calibri"/>
                <a:ea typeface="MS PGothic"/>
                <a:cs typeface="Calibri"/>
              </a:rPr>
              <a:t> Cross-sectional at the unit of data collection (individual participant), longitudinal at the unit of data analysis (health facility)</a:t>
            </a:r>
          </a:p>
          <a:p>
            <a:pPr marL="3175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Setting</a:t>
            </a:r>
            <a:r>
              <a:rPr lang="en-US" sz="3600" dirty="0">
                <a:latin typeface="Calibri"/>
                <a:ea typeface="MS PGothic"/>
                <a:cs typeface="Calibri"/>
              </a:rPr>
              <a:t>: 3 urban primary health centers in Kampala, Uganda</a:t>
            </a:r>
          </a:p>
          <a:p>
            <a:pPr marL="3175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Participants</a:t>
            </a:r>
            <a:r>
              <a:rPr lang="en-US" sz="3600" dirty="0">
                <a:latin typeface="Calibri"/>
                <a:ea typeface="MS PGothic"/>
                <a:cs typeface="Calibri"/>
              </a:rPr>
              <a:t>: Individuals completing TB treatment within the last 12 months from May to September 2025</a:t>
            </a:r>
          </a:p>
          <a:p>
            <a:pPr marL="3175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Intervention</a:t>
            </a:r>
            <a:r>
              <a:rPr lang="en-US" sz="3600" dirty="0">
                <a:latin typeface="Calibri"/>
                <a:ea typeface="MS PGothic"/>
                <a:cs typeface="Calibri"/>
              </a:rPr>
              <a:t>: Screening spirometry conducted by nurses &amp; clinical officers, after 7-day pre-service training and supportive supervision by experienced spirometry research nurses</a:t>
            </a:r>
          </a:p>
          <a:p>
            <a:pPr marL="3175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Procedures:</a:t>
            </a:r>
            <a:r>
              <a:rPr lang="en-US" sz="3600" dirty="0">
                <a:latin typeface="Calibri"/>
                <a:ea typeface="MS PGothic"/>
                <a:cs typeface="Calibri"/>
              </a:rPr>
              <a:t> </a:t>
            </a:r>
          </a:p>
          <a:p>
            <a:pPr marL="603250" lvl="1" indent="-571500" defTabSz="15430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latin typeface="Calibri"/>
                <a:ea typeface="MS PGothic"/>
                <a:cs typeface="Calibri"/>
              </a:rPr>
              <a:t>Each participant completed up to 8 spirometry maneuvers</a:t>
            </a:r>
          </a:p>
          <a:p>
            <a:pPr marL="603250" lvl="1" indent="-571500" defTabSz="15430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latin typeface="Calibri"/>
                <a:ea typeface="MS PGothic"/>
                <a:cs typeface="Calibri"/>
              </a:rPr>
              <a:t>Research nurses selected 3 best maneuvers using ATS/ERS 2019 acceptability criteria &amp; reported highest value for FEV1 &amp; FVC</a:t>
            </a:r>
          </a:p>
          <a:p>
            <a:pPr marL="603250" lvl="1" indent="-571500" defTabSz="15430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latin typeface="Calibri"/>
                <a:ea typeface="MS PGothic"/>
                <a:cs typeface="Calibri"/>
              </a:rPr>
              <a:t>Research nurses provided follow-up coaching to health workers</a:t>
            </a:r>
          </a:p>
          <a:p>
            <a:pPr marL="3175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Outcomes</a:t>
            </a:r>
            <a:r>
              <a:rPr lang="en-US" sz="3600" dirty="0">
                <a:latin typeface="Calibri"/>
                <a:ea typeface="MS PGothic"/>
                <a:cs typeface="Calibri"/>
              </a:rPr>
              <a:t>: </a:t>
            </a:r>
          </a:p>
          <a:p>
            <a:pPr marL="358775" lvl="1" indent="-358775" defTabSz="1543050">
              <a:spcBef>
                <a:spcPts val="9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3600" dirty="0">
                <a:latin typeface="Calibri"/>
                <a:ea typeface="MS PGothic"/>
                <a:cs typeface="Calibri"/>
              </a:rPr>
              <a:t> Clinical interpretability: ATS/ERS 2019</a:t>
            </a:r>
            <a:r>
              <a:rPr lang="en-US" sz="3600" baseline="30000" dirty="0">
                <a:latin typeface="Calibri"/>
                <a:ea typeface="MS PGothic"/>
                <a:cs typeface="Calibri"/>
              </a:rPr>
              <a:t> </a:t>
            </a:r>
            <a:r>
              <a:rPr lang="en-US" sz="3600" dirty="0">
                <a:latin typeface="Calibri"/>
                <a:ea typeface="MS PGothic"/>
                <a:cs typeface="Calibri"/>
              </a:rPr>
              <a:t>Grades A-C based on acceptability &amp; repeatability criteria for FEV1 &amp; FVC</a:t>
            </a:r>
          </a:p>
          <a:p>
            <a:pPr marL="358775" lvl="1" indent="-358775" defTabSz="1543050">
              <a:spcBef>
                <a:spcPts val="9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3600" dirty="0">
                <a:latin typeface="Calibri"/>
                <a:ea typeface="MS PGothic"/>
                <a:cs typeface="Calibri"/>
              </a:rPr>
              <a:t> Acceptability criteria: BEV, PEF, sharp pointed peak &amp; smooth downward curve, EOFE, FIVC-FVC</a:t>
            </a:r>
          </a:p>
          <a:p>
            <a:pPr marL="358775" lvl="1" indent="-358775" defTabSz="1543050">
              <a:spcBef>
                <a:spcPts val="9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3600" dirty="0">
                <a:latin typeface="Calibri"/>
                <a:ea typeface="MS PGothic"/>
                <a:cs typeface="Calibri"/>
              </a:rPr>
              <a:t> Repeatability criteria: difference in measured volume between maneuvers &lt; 150ml</a:t>
            </a:r>
          </a:p>
          <a:p>
            <a:pPr marL="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Analysis:</a:t>
            </a:r>
            <a:r>
              <a:rPr lang="en-US" sz="3600" dirty="0">
                <a:latin typeface="Calibri"/>
                <a:ea typeface="MS PGothic"/>
                <a:cs typeface="Calibri"/>
              </a:rPr>
              <a:t> </a:t>
            </a:r>
          </a:p>
          <a:p>
            <a:pPr marL="407988" lvl="1" indent="-376238" defTabSz="15430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latin typeface="Calibri"/>
                <a:ea typeface="MS PGothic"/>
                <a:cs typeface="Calibri"/>
              </a:rPr>
              <a:t>We compared participant characteristics across clinics using the Kruskal-Wallis test (continuous) &amp; chi-Square test (categorical).</a:t>
            </a:r>
          </a:p>
          <a:p>
            <a:pPr marL="407988" lvl="1" indent="-376238" defTabSz="15430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latin typeface="Calibri"/>
                <a:ea typeface="MS PGothic"/>
                <a:cs typeface="Calibri"/>
              </a:rPr>
              <a:t>We summarized FEV1 &amp; FVC interpretability results aggregated by site &amp; month and assessed changes over time using the Kruskal-Wallis test.</a:t>
            </a:r>
          </a:p>
          <a:p>
            <a:pPr marL="31750" lvl="1" defTabSz="1543050">
              <a:spcBef>
                <a:spcPts val="900"/>
              </a:spcBef>
              <a:spcAft>
                <a:spcPts val="0"/>
              </a:spcAft>
            </a:pPr>
            <a:r>
              <a:rPr lang="en-US" sz="3600" u="sng" dirty="0">
                <a:latin typeface="Calibri"/>
                <a:ea typeface="MS PGothic"/>
                <a:cs typeface="Calibri"/>
              </a:rPr>
              <a:t>Human Subjects</a:t>
            </a:r>
            <a:r>
              <a:rPr lang="en-US" sz="3600" dirty="0">
                <a:latin typeface="Calibri"/>
                <a:ea typeface="MS PGothic"/>
                <a:cs typeface="Calibri"/>
              </a:rPr>
              <a:t>: IRB approvals from Makerere, Yale</a:t>
            </a:r>
          </a:p>
        </p:txBody>
      </p:sp>
      <p:grpSp>
        <p:nvGrpSpPr>
          <p:cNvPr id="303" name="Group 302">
            <a:extLst>
              <a:ext uri="{FF2B5EF4-FFF2-40B4-BE49-F238E27FC236}">
                <a16:creationId xmlns:a16="http://schemas.microsoft.com/office/drawing/2014/main" id="{3B5E7D55-8DE4-64B9-3A36-74A6EFD71641}"/>
              </a:ext>
            </a:extLst>
          </p:cNvPr>
          <p:cNvGrpSpPr/>
          <p:nvPr/>
        </p:nvGrpSpPr>
        <p:grpSpPr>
          <a:xfrm>
            <a:off x="30216346" y="29395204"/>
            <a:ext cx="13267982" cy="3480624"/>
            <a:chOff x="30978247" y="31102449"/>
            <a:chExt cx="13267982" cy="3366587"/>
          </a:xfrm>
        </p:grpSpPr>
        <p:sp>
          <p:nvSpPr>
            <p:cNvPr id="169" name="Text Box 740">
              <a:extLst>
                <a:ext uri="{FF2B5EF4-FFF2-40B4-BE49-F238E27FC236}">
                  <a16:creationId xmlns:a16="http://schemas.microsoft.com/office/drawing/2014/main" id="{68B8B747-8129-5FDD-8C8E-6401121C4F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978247" y="31102449"/>
              <a:ext cx="13258800" cy="92875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square" lIns="219415" tIns="109706" rIns="219415" bIns="109706" anchor="ctr">
              <a:spAutoFit/>
            </a:bodyPr>
            <a:lstStyle/>
            <a:p>
              <a:pPr algn="ctr" defTabSz="3507582">
                <a:spcBef>
                  <a:spcPct val="50000"/>
                </a:spcBef>
              </a:pPr>
              <a:r>
                <a:rPr lang="en-US" sz="4800" b="1" dirty="0">
                  <a:latin typeface="Calibri" panose="020F0502020204030204" pitchFamily="34" charset="0"/>
                  <a:cs typeface="Calibri" panose="020F0502020204030204" pitchFamily="34" charset="0"/>
                </a:rPr>
                <a:t>LIMITATIONS</a:t>
              </a:r>
            </a:p>
          </p:txBody>
        </p:sp>
        <p:sp>
          <p:nvSpPr>
            <p:cNvPr id="75" name="Text Box 488">
              <a:extLst>
                <a:ext uri="{FF2B5EF4-FFF2-40B4-BE49-F238E27FC236}">
                  <a16:creationId xmlns:a16="http://schemas.microsoft.com/office/drawing/2014/main" id="{69F7F86C-CB51-20BC-3E30-C0AA1D004D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987429" y="32100839"/>
              <a:ext cx="13258800" cy="2368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53974" tIns="76988" rIns="153974" bIns="76988" anchor="t">
              <a:spAutoFit/>
            </a:bodyPr>
            <a:lstStyle/>
            <a:p>
              <a:pPr defTabSz="4486275" eaLnBrk="1" hangingPunct="1">
                <a:spcBef>
                  <a:spcPts val="0"/>
                </a:spcBef>
                <a:spcAft>
                  <a:spcPts val="600"/>
                </a:spcAft>
              </a:pPr>
              <a:r>
                <a:rPr lang="en-US" sz="3600" dirty="0">
                  <a:latin typeface="Calibri"/>
                  <a:ea typeface="ＭＳ Ｐゴシック"/>
                  <a:cs typeface="Calibri"/>
                </a:rPr>
                <a:t>Convenience sampling may have led to a selection bias for more motivated participants.</a:t>
              </a:r>
            </a:p>
            <a:p>
              <a:pPr defTabSz="4486275" eaLnBrk="1" hangingPunct="1">
                <a:spcBef>
                  <a:spcPts val="0"/>
                </a:spcBef>
                <a:spcAft>
                  <a:spcPts val="600"/>
                </a:spcAft>
              </a:pPr>
              <a:r>
                <a:rPr lang="en-US" sz="3600" dirty="0">
                  <a:latin typeface="Calibri"/>
                  <a:ea typeface="ＭＳ Ｐゴシック"/>
                  <a:cs typeface="Calibri"/>
                </a:rPr>
                <a:t>Variation in length of time between end of treatment and screening could confound findings.</a:t>
              </a:r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03F2117C-5739-86D4-2D36-C0F8A812A574}"/>
              </a:ext>
            </a:extLst>
          </p:cNvPr>
          <p:cNvSpPr/>
          <p:nvPr/>
        </p:nvSpPr>
        <p:spPr>
          <a:xfrm>
            <a:off x="324669" y="3926845"/>
            <a:ext cx="13258800" cy="246221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1543050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tabLst>
                <a:tab pos="1438275" algn="l"/>
                <a:tab pos="1924050" algn="l"/>
              </a:tabLst>
            </a:pPr>
            <a:r>
              <a:rPr lang="en-US" sz="3600" kern="0" dirty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US" sz="3600" kern="0" dirty="0">
                <a:latin typeface="Calibri"/>
                <a:ea typeface="Calibri"/>
                <a:cs typeface="Times New Roman"/>
              </a:rPr>
              <a:t>Guidelines recommend Post-TB Lung Disease (PTLD) assessment at the end of TB treatment (Allwood 3</a:t>
            </a:r>
            <a:r>
              <a:rPr lang="en-US" sz="3600" kern="0" baseline="30000" dirty="0">
                <a:latin typeface="Calibri"/>
                <a:ea typeface="Calibri"/>
                <a:cs typeface="Times New Roman"/>
              </a:rPr>
              <a:t>rd </a:t>
            </a:r>
            <a:r>
              <a:rPr lang="en-US" sz="3600" kern="0" dirty="0">
                <a:latin typeface="Calibri"/>
                <a:ea typeface="Calibri"/>
                <a:cs typeface="Times New Roman"/>
              </a:rPr>
              <a:t>PTLD Symposium 2023)</a:t>
            </a:r>
          </a:p>
          <a:p>
            <a:pPr lvl="0" defTabSz="1543050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tabLst>
                <a:tab pos="1438275" algn="l"/>
                <a:tab pos="1924050" algn="l"/>
              </a:tabLst>
            </a:pPr>
            <a:r>
              <a:rPr lang="en-US" sz="3600" kern="0" dirty="0">
                <a:effectLst/>
                <a:latin typeface="Calibri"/>
                <a:ea typeface="Calibri"/>
                <a:cs typeface="Times New Roman"/>
              </a:rPr>
              <a:t> It is unknown which screening modalities </a:t>
            </a:r>
            <a:r>
              <a:rPr lang="en-US" sz="3600" kern="0" dirty="0">
                <a:latin typeface="Calibri"/>
                <a:ea typeface="Calibri"/>
                <a:cs typeface="Times New Roman"/>
              </a:rPr>
              <a:t>(e.g., </a:t>
            </a:r>
            <a:r>
              <a:rPr lang="en-US" sz="3600" kern="0" dirty="0">
                <a:effectLst/>
                <a:latin typeface="Calibri"/>
                <a:ea typeface="Calibri"/>
                <a:cs typeface="Times New Roman"/>
              </a:rPr>
              <a:t>CXR, questionnaire, spirometry) </a:t>
            </a:r>
            <a:r>
              <a:rPr lang="en-US" sz="3600" kern="0" dirty="0">
                <a:latin typeface="Calibri"/>
                <a:ea typeface="Calibri"/>
                <a:cs typeface="Times New Roman"/>
              </a:rPr>
              <a:t>are most feasible</a:t>
            </a:r>
            <a:endParaRPr lang="en-US" sz="3600" kern="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81CF29F9-9B48-C0A8-A332-EF7058EF1C15}"/>
              </a:ext>
            </a:extLst>
          </p:cNvPr>
          <p:cNvSpPr/>
          <p:nvPr/>
        </p:nvSpPr>
        <p:spPr>
          <a:xfrm>
            <a:off x="30220937" y="16372124"/>
            <a:ext cx="13258800" cy="362272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latin typeface="Calibri"/>
                <a:ea typeface="Calibri"/>
                <a:cs typeface="Calibri"/>
              </a:rPr>
              <a:t>Figure 1</a:t>
            </a:r>
            <a:r>
              <a:rPr lang="en-US" sz="3600" dirty="0">
                <a:latin typeface="Calibri"/>
                <a:ea typeface="Calibri"/>
                <a:cs typeface="Calibri"/>
              </a:rPr>
              <a:t>. </a:t>
            </a:r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Proportion of tests that were clinically interpretable over time. 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Grades A-C are fully clinically interpretable. Grades D-E can be interpreted with caution but require specialists not available at primary health centers. Grades F-U are uninterpretable and cannot provide an interpretation in any scenario. The proportion of tests meeting grades A-C is trending upward over time. </a:t>
            </a:r>
            <a:endParaRPr lang="en-US" sz="3600" dirty="0">
              <a:latin typeface="Calibri"/>
              <a:ea typeface="Calibri"/>
              <a:cs typeface="Calibri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9BFE963-7536-915F-FBB7-E96D327BFEE6}"/>
              </a:ext>
            </a:extLst>
          </p:cNvPr>
          <p:cNvGrpSpPr/>
          <p:nvPr/>
        </p:nvGrpSpPr>
        <p:grpSpPr>
          <a:xfrm>
            <a:off x="78954" y="29646035"/>
            <a:ext cx="13071937" cy="3206639"/>
            <a:chOff x="340210" y="29397445"/>
            <a:chExt cx="13071937" cy="3206639"/>
          </a:xfrm>
        </p:grpSpPr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0CACE4F7-3043-EEBE-5C56-F251B170F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63458" y="29397445"/>
              <a:ext cx="8323857" cy="3206639"/>
            </a:xfrm>
            <a:prstGeom prst="rect">
              <a:avLst/>
            </a:prstGeom>
          </p:spPr>
        </p:pic>
        <p:pic>
          <p:nvPicPr>
            <p:cNvPr id="1026" name="Picture 2" descr="National TB and Leprosy Programme ...">
              <a:extLst>
                <a:ext uri="{FF2B5EF4-FFF2-40B4-BE49-F238E27FC236}">
                  <a16:creationId xmlns:a16="http://schemas.microsoft.com/office/drawing/2014/main" id="{23DC6056-B153-E35A-A255-850DB54A64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521" b="24233"/>
            <a:stretch/>
          </p:blipFill>
          <p:spPr bwMode="auto">
            <a:xfrm>
              <a:off x="10554647" y="30017391"/>
              <a:ext cx="2857500" cy="1407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Ministry of Health (Uganda) - Wikipedia">
              <a:extLst>
                <a:ext uri="{FF2B5EF4-FFF2-40B4-BE49-F238E27FC236}">
                  <a16:creationId xmlns:a16="http://schemas.microsoft.com/office/drawing/2014/main" id="{6DB3C9CC-05BA-D255-814C-A318C41FB0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309" y="29948312"/>
              <a:ext cx="1285648" cy="1374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4EE5808-1B1F-6C12-13BA-D95F126153E5}"/>
                </a:ext>
              </a:extLst>
            </p:cNvPr>
            <p:cNvSpPr txBox="1"/>
            <p:nvPr/>
          </p:nvSpPr>
          <p:spPr>
            <a:xfrm>
              <a:off x="10806049" y="29460563"/>
              <a:ext cx="2242923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Uganda-NTLP</a:t>
              </a:r>
              <a:endParaRPr lang="en-US" sz="2400" b="1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281D9C2-13E9-E6F7-A989-B6388DD9DE36}"/>
                </a:ext>
              </a:extLst>
            </p:cNvPr>
            <p:cNvSpPr txBox="1"/>
            <p:nvPr/>
          </p:nvSpPr>
          <p:spPr>
            <a:xfrm>
              <a:off x="340210" y="29460563"/>
              <a:ext cx="203902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Uganda-MoH</a:t>
              </a:r>
              <a:endParaRPr lang="en-US" sz="2400" b="1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A3D8DC68-CA09-E8FB-4F22-058136CC7C4F}"/>
              </a:ext>
            </a:extLst>
          </p:cNvPr>
          <p:cNvSpPr/>
          <p:nvPr/>
        </p:nvSpPr>
        <p:spPr>
          <a:xfrm>
            <a:off x="30220937" y="26048773"/>
            <a:ext cx="13258800" cy="30299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latin typeface="Calibri"/>
                <a:ea typeface="Calibri"/>
                <a:cs typeface="Calibri"/>
              </a:rPr>
              <a:t>Figure 2</a:t>
            </a:r>
            <a:r>
              <a:rPr lang="en-US" sz="3600" dirty="0">
                <a:latin typeface="Calibri"/>
                <a:ea typeface="Calibri"/>
                <a:cs typeface="Calibri"/>
              </a:rPr>
              <a:t>.  </a:t>
            </a:r>
            <a:r>
              <a:rPr lang="en-US" sz="3600" b="1" dirty="0">
                <a:latin typeface="Calibri"/>
                <a:ea typeface="Calibri"/>
                <a:cs typeface="Calibri"/>
              </a:rPr>
              <a:t>Proportion of procedures meeting acceptability criteria and repeatability criteria. </a:t>
            </a:r>
            <a:r>
              <a:rPr lang="en-US" sz="3600" dirty="0">
                <a:latin typeface="Calibri"/>
                <a:ea typeface="Calibri"/>
                <a:cs typeface="Calibri"/>
              </a:rPr>
              <a:t>Among tests that received Grades D-U (interpret with caution or uninterpretable) for FEV1, the majority of maneuvers did not meet all acceptability criteria while nearly half did not meet repeatability criteria.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38FF8633-E000-B83F-BA8F-5309CAE9FB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4517215"/>
              </p:ext>
            </p:extLst>
          </p:nvPr>
        </p:nvGraphicFramePr>
        <p:xfrm>
          <a:off x="30220937" y="6516792"/>
          <a:ext cx="13258801" cy="398040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39891">
                  <a:extLst>
                    <a:ext uri="{9D8B030D-6E8A-4147-A177-3AD203B41FA5}">
                      <a16:colId xmlns:a16="http://schemas.microsoft.com/office/drawing/2014/main" val="1961221887"/>
                    </a:ext>
                  </a:extLst>
                </a:gridCol>
                <a:gridCol w="1983782">
                  <a:extLst>
                    <a:ext uri="{9D8B030D-6E8A-4147-A177-3AD203B41FA5}">
                      <a16:colId xmlns:a16="http://schemas.microsoft.com/office/drawing/2014/main" val="816175140"/>
                    </a:ext>
                  </a:extLst>
                </a:gridCol>
                <a:gridCol w="1983782">
                  <a:extLst>
                    <a:ext uri="{9D8B030D-6E8A-4147-A177-3AD203B41FA5}">
                      <a16:colId xmlns:a16="http://schemas.microsoft.com/office/drawing/2014/main" val="315308879"/>
                    </a:ext>
                  </a:extLst>
                </a:gridCol>
                <a:gridCol w="1983782">
                  <a:extLst>
                    <a:ext uri="{9D8B030D-6E8A-4147-A177-3AD203B41FA5}">
                      <a16:colId xmlns:a16="http://schemas.microsoft.com/office/drawing/2014/main" val="2879538638"/>
                    </a:ext>
                  </a:extLst>
                </a:gridCol>
                <a:gridCol w="1983782">
                  <a:extLst>
                    <a:ext uri="{9D8B030D-6E8A-4147-A177-3AD203B41FA5}">
                      <a16:colId xmlns:a16="http://schemas.microsoft.com/office/drawing/2014/main" val="399702422"/>
                    </a:ext>
                  </a:extLst>
                </a:gridCol>
                <a:gridCol w="1983782">
                  <a:extLst>
                    <a:ext uri="{9D8B030D-6E8A-4147-A177-3AD203B41FA5}">
                      <a16:colId xmlns:a16="http://schemas.microsoft.com/office/drawing/2014/main" val="973115506"/>
                    </a:ext>
                  </a:extLst>
                </a:gridCol>
              </a:tblGrid>
              <a:tr h="568629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Characteristics</a:t>
                      </a:r>
                      <a:r>
                        <a:rPr lang="en-US" sz="2400" baseline="300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(n=417)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Facility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Facility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Facility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p-value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333472"/>
                  </a:ext>
                </a:extLst>
              </a:tr>
              <a:tr h="568629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Participants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6497092"/>
                  </a:ext>
                </a:extLst>
              </a:tr>
              <a:tr h="568629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Age (yrs)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 (27-44)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36 (27-45)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 (28-44)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 (27-43)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384585"/>
                  </a:ext>
                </a:extLst>
              </a:tr>
              <a:tr h="568629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Females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141 (34%)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36 (42%)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 (32%)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 (30%)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118700"/>
                  </a:ext>
                </a:extLst>
              </a:tr>
              <a:tr h="568629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Living with HIV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 (37%)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(61%)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61 (30%)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 (31%)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&lt;0.01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785147"/>
                  </a:ext>
                </a:extLst>
              </a:tr>
              <a:tr h="568629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Smoking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w/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last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yrs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 (15%)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(12%)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 (17%)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 (14%)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587335"/>
                  </a:ext>
                </a:extLst>
              </a:tr>
              <a:tr h="568629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2º education or higher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242 (59%)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 (57%)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106 (53%)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89 (71%)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&lt;0.01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53289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211514B-876C-BE1C-A940-D62E6AEB825C}"/>
              </a:ext>
            </a:extLst>
          </p:cNvPr>
          <p:cNvSpPr/>
          <p:nvPr/>
        </p:nvSpPr>
        <p:spPr>
          <a:xfrm>
            <a:off x="4377577" y="32206774"/>
            <a:ext cx="4954772" cy="945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C1F565-0688-17B7-FA88-056E49E2D504}"/>
              </a:ext>
            </a:extLst>
          </p:cNvPr>
          <p:cNvSpPr/>
          <p:nvPr/>
        </p:nvSpPr>
        <p:spPr>
          <a:xfrm>
            <a:off x="5794747" y="30023602"/>
            <a:ext cx="2039021" cy="1977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green text with a white background&#10;&#10;AI-generated content may be incorrect.">
            <a:extLst>
              <a:ext uri="{FF2B5EF4-FFF2-40B4-BE49-F238E27FC236}">
                <a16:creationId xmlns:a16="http://schemas.microsoft.com/office/drawing/2014/main" id="{C033BF03-88D1-0330-123A-12F719C721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473" y="31761445"/>
            <a:ext cx="2850166" cy="905347"/>
          </a:xfrm>
          <a:prstGeom prst="rect">
            <a:avLst/>
          </a:prstGeom>
        </p:spPr>
      </p:pic>
      <p:pic>
        <p:nvPicPr>
          <p:cNvPr id="16" name="Picture 15" descr="A green logo with a white background&#10;&#10;AI-generated content may be incorrect.">
            <a:extLst>
              <a:ext uri="{FF2B5EF4-FFF2-40B4-BE49-F238E27FC236}">
                <a16:creationId xmlns:a16="http://schemas.microsoft.com/office/drawing/2014/main" id="{22C1B16A-40EA-C872-9179-39A23B3873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386" y="30265981"/>
            <a:ext cx="1248339" cy="124833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DFEFBEA-DD1D-FD96-2044-32B55FDC27CC}"/>
              </a:ext>
            </a:extLst>
          </p:cNvPr>
          <p:cNvSpPr txBox="1"/>
          <p:nvPr/>
        </p:nvSpPr>
        <p:spPr>
          <a:xfrm>
            <a:off x="30010492" y="11510582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FEV1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0975764-8471-D375-2E96-D5D367F3A24E}"/>
              </a:ext>
            </a:extLst>
          </p:cNvPr>
          <p:cNvSpPr txBox="1"/>
          <p:nvPr/>
        </p:nvSpPr>
        <p:spPr>
          <a:xfrm>
            <a:off x="37084695" y="11510582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FVC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3416CA1-6896-27D6-1458-01D3C27968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6975" y="15931181"/>
            <a:ext cx="11379570" cy="444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14EC478-152B-AAE4-C9FE-77F6CAC0ABAC}"/>
              </a:ext>
            </a:extLst>
          </p:cNvPr>
          <p:cNvSpPr txBox="1"/>
          <p:nvPr/>
        </p:nvSpPr>
        <p:spPr>
          <a:xfrm>
            <a:off x="30010492" y="25435746"/>
            <a:ext cx="685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All Acceptability Criteria Met</a:t>
            </a:r>
          </a:p>
        </p:txBody>
      </p:sp>
      <p:sp>
        <p:nvSpPr>
          <p:cNvPr id="17" name="Text Box 740">
            <a:extLst>
              <a:ext uri="{FF2B5EF4-FFF2-40B4-BE49-F238E27FC236}">
                <a16:creationId xmlns:a16="http://schemas.microsoft.com/office/drawing/2014/main" id="{DE6EB304-99A7-7B9A-924B-8E75234A1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69" y="27746567"/>
            <a:ext cx="13258800" cy="96021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219415" tIns="109706" rIns="219415" bIns="109706" anchor="ctr">
            <a:spAutoFit/>
          </a:bodyPr>
          <a:lstStyle/>
          <a:p>
            <a:pPr defTabSz="3507582">
              <a:spcBef>
                <a:spcPct val="50000"/>
              </a:spcBef>
            </a:pPr>
            <a:r>
              <a:rPr lang="en-US" sz="432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FUNDING</a:t>
            </a:r>
          </a:p>
        </p:txBody>
      </p:sp>
      <p:sp>
        <p:nvSpPr>
          <p:cNvPr id="21" name="TextBox 135">
            <a:extLst>
              <a:ext uri="{FF2B5EF4-FFF2-40B4-BE49-F238E27FC236}">
                <a16:creationId xmlns:a16="http://schemas.microsoft.com/office/drawing/2014/main" id="{8541F161-F4C4-A7B3-3321-3AA9CB02B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20937" y="4063465"/>
            <a:ext cx="13258800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143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25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0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9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298450" indent="-298450" defTabSz="1543050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tabLst>
                <a:tab pos="1438275" algn="l"/>
                <a:tab pos="1924050" algn="l"/>
              </a:tabLst>
            </a:pPr>
            <a:r>
              <a:rPr lang="en-US" sz="3600" dirty="0">
                <a:latin typeface="Calibri"/>
                <a:ea typeface="MS PGothic"/>
                <a:cs typeface="Calibri"/>
              </a:rPr>
              <a:t>417 persons with prior TB screened with spirometry in 3 primary care clinics</a:t>
            </a:r>
          </a:p>
          <a:p>
            <a:pPr marL="298450" indent="-298450" defTabSz="1543050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tabLst>
                <a:tab pos="1438275" algn="l"/>
                <a:tab pos="1924050" algn="l"/>
              </a:tabLst>
            </a:pPr>
            <a:r>
              <a:rPr lang="en-US" sz="3600" dirty="0">
                <a:latin typeface="Calibri"/>
                <a:ea typeface="MS PGothic"/>
                <a:cs typeface="Calibri"/>
              </a:rPr>
              <a:t>2502 maneuvers </a:t>
            </a:r>
          </a:p>
        </p:txBody>
      </p:sp>
      <p:sp>
        <p:nvSpPr>
          <p:cNvPr id="22" name="Text Box 488">
            <a:extLst>
              <a:ext uri="{FF2B5EF4-FFF2-40B4-BE49-F238E27FC236}">
                <a16:creationId xmlns:a16="http://schemas.microsoft.com/office/drawing/2014/main" id="{1AEA3017-7FA9-877B-E434-2D77FC809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69" y="28875560"/>
            <a:ext cx="13258800" cy="64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3974" tIns="76988" rIns="153974" bIns="76988" anchor="t">
            <a:spAutoFit/>
          </a:bodyPr>
          <a:lstStyle/>
          <a:p>
            <a:pPr defTabSz="4486275" eaLnBrk="1" hangingPunct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Calibri"/>
                <a:ea typeface="ＭＳ Ｐゴシック"/>
                <a:cs typeface="Calibri"/>
              </a:rPr>
              <a:t>WHO STOP TB Partnership (STBP/TBREACH/GSA/W11045, SZM)</a:t>
            </a:r>
            <a:endParaRPr lang="en-US" dirty="0">
              <a:solidFill>
                <a:srgbClr val="FF0000"/>
              </a:solidFill>
              <a:latin typeface="Calibri"/>
              <a:ea typeface="ＭＳ Ｐゴシック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5A2264-48C8-90DE-2AEC-22BC253CB1FE}"/>
              </a:ext>
            </a:extLst>
          </p:cNvPr>
          <p:cNvSpPr/>
          <p:nvPr/>
        </p:nvSpPr>
        <p:spPr>
          <a:xfrm>
            <a:off x="30220937" y="5858511"/>
            <a:ext cx="13258800" cy="65883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latin typeface="Calibri"/>
                <a:ea typeface="Calibri"/>
                <a:cs typeface="Calibri"/>
              </a:rPr>
              <a:t>Table 1. Participant Demographics.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3E0A2D-708F-F61F-0539-AECDFCC03F38}"/>
              </a:ext>
            </a:extLst>
          </p:cNvPr>
          <p:cNvSpPr txBox="1"/>
          <p:nvPr/>
        </p:nvSpPr>
        <p:spPr>
          <a:xfrm>
            <a:off x="30220937" y="10586579"/>
            <a:ext cx="13258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u="sng" dirty="0">
                <a:latin typeface="Calibri"/>
                <a:ea typeface="Calibri"/>
                <a:cs typeface="Calibri"/>
              </a:rPr>
              <a:t>Legend</a:t>
            </a:r>
            <a:r>
              <a:rPr lang="en-US" sz="2000" dirty="0">
                <a:latin typeface="Calibri"/>
                <a:ea typeface="Calibri"/>
                <a:cs typeface="Calibri"/>
              </a:rPr>
              <a:t>: *n (%) for categorical variables or median (IQR) for continuous variables. </a:t>
            </a:r>
            <a:endParaRPr lang="en-US" sz="2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068016-5E1A-6ED7-A54A-E87BDC6C54B5}"/>
              </a:ext>
            </a:extLst>
          </p:cNvPr>
          <p:cNvSpPr txBox="1"/>
          <p:nvPr/>
        </p:nvSpPr>
        <p:spPr>
          <a:xfrm>
            <a:off x="37084695" y="25444399"/>
            <a:ext cx="685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Repeatability Criteria Met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CE590DF-80C6-6D7C-5573-D9E79698C08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084695" y="21272235"/>
            <a:ext cx="6858000" cy="41148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F76CCA7-B28E-63C2-6F9C-7AEAA94CDB54}"/>
              </a:ext>
            </a:extLst>
          </p:cNvPr>
          <p:cNvSpPr txBox="1"/>
          <p:nvPr/>
        </p:nvSpPr>
        <p:spPr>
          <a:xfrm>
            <a:off x="30010492" y="20716919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Acceptability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7817F5-3583-0965-49DF-0B26C79C6D33}"/>
              </a:ext>
            </a:extLst>
          </p:cNvPr>
          <p:cNvSpPr txBox="1"/>
          <p:nvPr/>
        </p:nvSpPr>
        <p:spPr>
          <a:xfrm>
            <a:off x="37084695" y="20716919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Repeatability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77AA8B7-80C2-1DCC-5CBB-490181B91D40}"/>
              </a:ext>
            </a:extLst>
          </p:cNvPr>
          <p:cNvSpPr txBox="1"/>
          <p:nvPr/>
        </p:nvSpPr>
        <p:spPr>
          <a:xfrm>
            <a:off x="35688404" y="11665991"/>
            <a:ext cx="1180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p &lt; 0.01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1C7EA06-B247-EBA0-B7F1-B6F7D1105824}"/>
              </a:ext>
            </a:extLst>
          </p:cNvPr>
          <p:cNvSpPr txBox="1"/>
          <p:nvPr/>
        </p:nvSpPr>
        <p:spPr>
          <a:xfrm>
            <a:off x="42762607" y="11694850"/>
            <a:ext cx="1180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p &lt; 0.01</a:t>
            </a:r>
          </a:p>
        </p:txBody>
      </p:sp>
    </p:spTree>
    <p:extLst>
      <p:ext uri="{BB962C8B-B14F-4D97-AF65-F5344CB8AC3E}">
        <p14:creationId xmlns:p14="http://schemas.microsoft.com/office/powerpoint/2010/main" val="243805673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232C6B6058DD42865E4BFB9ECD0218" ma:contentTypeVersion="18" ma:contentTypeDescription="Create a new document." ma:contentTypeScope="" ma:versionID="5d7db46cbe5b12bd7e1ec87181eee38c">
  <xsd:schema xmlns:xsd="http://www.w3.org/2001/XMLSchema" xmlns:xs="http://www.w3.org/2001/XMLSchema" xmlns:p="http://schemas.microsoft.com/office/2006/metadata/properties" xmlns:ns2="d40cc71d-34a6-4893-bc10-d192d81b397c" xmlns:ns3="e28cc878-cea8-4bc3-acb8-a3fb9ba10c97" targetNamespace="http://schemas.microsoft.com/office/2006/metadata/properties" ma:root="true" ma:fieldsID="0af38e1bb39f8eec13bdff3ba75e265e" ns2:_="" ns3:_="">
    <xsd:import namespace="d40cc71d-34a6-4893-bc10-d192d81b397c"/>
    <xsd:import namespace="e28cc878-cea8-4bc3-acb8-a3fb9ba10c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0cc71d-34a6-4893-bc10-d192d81b39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d9ce95e-1345-4484-817e-41007f75531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8cc878-cea8-4bc3-acb8-a3fb9ba10c9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03e3138-d554-4a43-844c-239a03cab38a}" ma:internalName="TaxCatchAll" ma:showField="CatchAllData" ma:web="e28cc878-cea8-4bc3-acb8-a3fb9ba10c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28cc878-cea8-4bc3-acb8-a3fb9ba10c97" xsi:nil="true"/>
    <lcf76f155ced4ddcb4097134ff3c332f xmlns="d40cc71d-34a6-4893-bc10-d192d81b397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E02CB1D-C582-4496-8B1C-2C92E20EB720}"/>
</file>

<file path=customXml/itemProps2.xml><?xml version="1.0" encoding="utf-8"?>
<ds:datastoreItem xmlns:ds="http://schemas.openxmlformats.org/officeDocument/2006/customXml" ds:itemID="{051DEF65-9F97-4E81-835E-B480D435C99C}"/>
</file>

<file path=customXml/itemProps3.xml><?xml version="1.0" encoding="utf-8"?>
<ds:datastoreItem xmlns:ds="http://schemas.openxmlformats.org/officeDocument/2006/customXml" ds:itemID="{FD8778A3-D34E-4EB3-A36C-9BF88171FDDC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72996</TotalTime>
  <Words>724</Words>
  <Application>Microsoft Macintosh PowerPoint</Application>
  <PresentationFormat>Custom</PresentationFormat>
  <Paragraphs>97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Helvetica</vt:lpstr>
      <vt:lpstr>Times New Roman</vt:lpstr>
      <vt:lpstr>Default Design</vt:lpstr>
      <vt:lpstr>PowerPoint Presentation</vt:lpstr>
    </vt:vector>
  </TitlesOfParts>
  <Company>Swarthmore College</Company>
  <LinksUpToDate>false</LinksUpToDate>
  <SharedDoc>false</SharedDoc>
  <HyperlinkBase>http://www.swarthmore.edu/NatSci/cpurrin1/posteradvice.htm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 for scientific posters (Swarthmore College)</dc:title>
  <dc:creator>Colin Purrington</dc:creator>
  <dc:description>Suggestions and gripes to: cpurrin1@swarthmore.edu</dc:description>
  <cp:lastModifiedBy>Labar, Amy</cp:lastModifiedBy>
  <cp:revision>2323</cp:revision>
  <cp:lastPrinted>2026-03-20T14:59:44Z</cp:lastPrinted>
  <dcterms:created xsi:type="dcterms:W3CDTF">2000-07-07T15:10:51Z</dcterms:created>
  <dcterms:modified xsi:type="dcterms:W3CDTF">2026-03-20T15:50:02Z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wner">
    <vt:lpwstr>Colin Purrington</vt:lpwstr>
  </property>
  <property fmtid="{D5CDD505-2E9C-101B-9397-08002B2CF9AE}" pid="3" name="ContentTypeId">
    <vt:lpwstr>0x01010044232C6B6058DD42865E4BFB9ECD0218</vt:lpwstr>
  </property>
  <property fmtid="{D5CDD505-2E9C-101B-9397-08002B2CF9AE}" pid="4" name="MediaServiceImageTags">
    <vt:lpwstr/>
  </property>
</Properties>
</file>