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slides/slide1.xml" ContentType="application/vnd.openxmlformats-officedocument.presentationml.slide+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theme/theme1.xml" ContentType="application/vnd.openxmlformats-officedocument.theme+xml"/>
  <Override PartName="/ppt/theme/theme2.xml" ContentType="application/vnd.openxmlformats-officedocument.theme+xml"/>
  <Override PartName="/ppt/handoutMasters/handoutMaster1.xml" ContentType="application/vnd.openxmlformats-officedocument.presentationml.handoutMaster+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handoutMasterIdLst>
    <p:handoutMasterId r:id="rId3"/>
  </p:handoutMasterIdLst>
  <p:sldIdLst>
    <p:sldId id="259" r:id="rId2"/>
  </p:sldIdLst>
  <p:sldSz cx="40233600" cy="40233600"/>
  <p:notesSz cx="6858000" cy="9144000"/>
  <p:defaultTextStyle>
    <a:defPPr>
      <a:defRPr lang="en-US"/>
    </a:defPPr>
    <a:lvl1pPr marL="0" algn="l" defTabSz="3862426" rtl="0" eaLnBrk="1" latinLnBrk="0" hangingPunct="1">
      <a:defRPr sz="7603" kern="1200">
        <a:solidFill>
          <a:schemeClr val="tx1"/>
        </a:solidFill>
        <a:latin typeface="+mn-lt"/>
        <a:ea typeface="+mn-ea"/>
        <a:cs typeface="+mn-cs"/>
      </a:defRPr>
    </a:lvl1pPr>
    <a:lvl2pPr marL="1931213" algn="l" defTabSz="3862426" rtl="0" eaLnBrk="1" latinLnBrk="0" hangingPunct="1">
      <a:defRPr sz="7603" kern="1200">
        <a:solidFill>
          <a:schemeClr val="tx1"/>
        </a:solidFill>
        <a:latin typeface="+mn-lt"/>
        <a:ea typeface="+mn-ea"/>
        <a:cs typeface="+mn-cs"/>
      </a:defRPr>
    </a:lvl2pPr>
    <a:lvl3pPr marL="3862426" algn="l" defTabSz="3862426" rtl="0" eaLnBrk="1" latinLnBrk="0" hangingPunct="1">
      <a:defRPr sz="7603" kern="1200">
        <a:solidFill>
          <a:schemeClr val="tx1"/>
        </a:solidFill>
        <a:latin typeface="+mn-lt"/>
        <a:ea typeface="+mn-ea"/>
        <a:cs typeface="+mn-cs"/>
      </a:defRPr>
    </a:lvl3pPr>
    <a:lvl4pPr marL="5793638" algn="l" defTabSz="3862426" rtl="0" eaLnBrk="1" latinLnBrk="0" hangingPunct="1">
      <a:defRPr sz="7603" kern="1200">
        <a:solidFill>
          <a:schemeClr val="tx1"/>
        </a:solidFill>
        <a:latin typeface="+mn-lt"/>
        <a:ea typeface="+mn-ea"/>
        <a:cs typeface="+mn-cs"/>
      </a:defRPr>
    </a:lvl4pPr>
    <a:lvl5pPr marL="7724851" algn="l" defTabSz="3862426" rtl="0" eaLnBrk="1" latinLnBrk="0" hangingPunct="1">
      <a:defRPr sz="7603" kern="1200">
        <a:solidFill>
          <a:schemeClr val="tx1"/>
        </a:solidFill>
        <a:latin typeface="+mn-lt"/>
        <a:ea typeface="+mn-ea"/>
        <a:cs typeface="+mn-cs"/>
      </a:defRPr>
    </a:lvl5pPr>
    <a:lvl6pPr marL="9656064" algn="l" defTabSz="3862426" rtl="0" eaLnBrk="1" latinLnBrk="0" hangingPunct="1">
      <a:defRPr sz="7603" kern="1200">
        <a:solidFill>
          <a:schemeClr val="tx1"/>
        </a:solidFill>
        <a:latin typeface="+mn-lt"/>
        <a:ea typeface="+mn-ea"/>
        <a:cs typeface="+mn-cs"/>
      </a:defRPr>
    </a:lvl6pPr>
    <a:lvl7pPr marL="11587277" algn="l" defTabSz="3862426" rtl="0" eaLnBrk="1" latinLnBrk="0" hangingPunct="1">
      <a:defRPr sz="7603" kern="1200">
        <a:solidFill>
          <a:schemeClr val="tx1"/>
        </a:solidFill>
        <a:latin typeface="+mn-lt"/>
        <a:ea typeface="+mn-ea"/>
        <a:cs typeface="+mn-cs"/>
      </a:defRPr>
    </a:lvl7pPr>
    <a:lvl8pPr marL="13518490" algn="l" defTabSz="3862426" rtl="0" eaLnBrk="1" latinLnBrk="0" hangingPunct="1">
      <a:defRPr sz="7603" kern="1200">
        <a:solidFill>
          <a:schemeClr val="tx1"/>
        </a:solidFill>
        <a:latin typeface="+mn-lt"/>
        <a:ea typeface="+mn-ea"/>
        <a:cs typeface="+mn-cs"/>
      </a:defRPr>
    </a:lvl8pPr>
    <a:lvl9pPr marL="15449702" algn="l" defTabSz="3862426" rtl="0" eaLnBrk="1" latinLnBrk="0" hangingPunct="1">
      <a:defRPr sz="7603" kern="1200">
        <a:solidFill>
          <a:schemeClr val="tx1"/>
        </a:solidFill>
        <a:latin typeface="+mn-lt"/>
        <a:ea typeface="+mn-ea"/>
        <a:cs typeface="+mn-cs"/>
      </a:defRPr>
    </a:lvl9pPr>
  </p:defaultTextStyle>
  <p:extLst>
    <p:ext uri="{EFAFB233-063F-42B5-8137-9DF3F51BA10A}">
      <p15:sldGuideLst xmlns:p15="http://schemas.microsoft.com/office/powerpoint/2012/main">
        <p15:guide id="2" pos="12672" userDrawn="1">
          <p15:clr>
            <a:srgbClr val="A4A3A4"/>
          </p15:clr>
        </p15:guide>
        <p15:guide id="3" orient="horz" pos="12672">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56B"/>
    <a:srgbClr val="63AA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862"/>
    <p:restoredTop sz="94737"/>
  </p:normalViewPr>
  <p:slideViewPr>
    <p:cSldViewPr snapToObjects="1" showGuides="1">
      <p:cViewPr>
        <p:scale>
          <a:sx n="24" d="100"/>
          <a:sy n="24" d="100"/>
        </p:scale>
        <p:origin x="2752" y="200"/>
      </p:cViewPr>
      <p:guideLst>
        <p:guide pos="12672"/>
        <p:guide orient="horz" pos="12672"/>
      </p:guideLst>
    </p:cSldViewPr>
  </p:slideViewPr>
  <p:notesTextViewPr>
    <p:cViewPr>
      <p:scale>
        <a:sx n="1" d="1"/>
        <a:sy n="1" d="1"/>
      </p:scale>
      <p:origin x="0" y="0"/>
    </p:cViewPr>
  </p:notesTextViewPr>
  <p:notesViewPr>
    <p:cSldViewPr snapToObjects="1" showGuides="1">
      <p:cViewPr varScale="1">
        <p:scale>
          <a:sx n="80" d="100"/>
          <a:sy n="80" d="100"/>
        </p:scale>
        <p:origin x="2840" y="20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customXml" Target="../customXml/item1.xml"/><Relationship Id="rId3" Type="http://schemas.openxmlformats.org/officeDocument/2006/relationships/handoutMaster" Target="handoutMasters/handout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10" Type="http://schemas.openxmlformats.org/officeDocument/2006/relationships/customXml" Target="../customXml/item3.xml"/><Relationship Id="rId4" Type="http://schemas.openxmlformats.org/officeDocument/2006/relationships/presProps" Target="presProps.xml"/><Relationship Id="rId9" Type="http://schemas.openxmlformats.org/officeDocument/2006/relationships/customXml" Target="../customXml/item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92C0B17-574C-5345-95B5-622A454A00F2}"/>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7B7A580B-1CAC-0C41-AE4D-CE99244D38B6}"/>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5855157-59E9-E048-BDC3-DCFCCCACA1B4}" type="datetimeFigureOut">
              <a:rPr lang="en-US" smtClean="0"/>
              <a:t>3/20/26</a:t>
            </a:fld>
            <a:endParaRPr lang="en-US" dirty="0"/>
          </a:p>
        </p:txBody>
      </p:sp>
      <p:sp>
        <p:nvSpPr>
          <p:cNvPr id="4" name="Footer Placeholder 3">
            <a:extLst>
              <a:ext uri="{FF2B5EF4-FFF2-40B4-BE49-F238E27FC236}">
                <a16:creationId xmlns:a16="http://schemas.microsoft.com/office/drawing/2014/main" id="{69C5A673-E0E1-D34C-81E8-776DFDEA9AC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157AF34A-90F0-174A-87D9-E556806BEE4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3BD17C5-088A-9446-AC51-649BEF1E390C}" type="slidenum">
              <a:rPr lang="en-US" smtClean="0"/>
              <a:t>‹#›</a:t>
            </a:fld>
            <a:endParaRPr lang="en-US" dirty="0"/>
          </a:p>
        </p:txBody>
      </p:sp>
    </p:spTree>
    <p:extLst>
      <p:ext uri="{BB962C8B-B14F-4D97-AF65-F5344CB8AC3E}">
        <p14:creationId xmlns:p14="http://schemas.microsoft.com/office/powerpoint/2010/main" val="1040556748"/>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F8AC2FD1-D76C-5E4B-B4B5-CD3D93356211}"/>
              </a:ext>
            </a:extLst>
          </p:cNvPr>
          <p:cNvSpPr/>
          <p:nvPr userDrawn="1"/>
        </p:nvSpPr>
        <p:spPr>
          <a:xfrm>
            <a:off x="20231100" y="8395660"/>
            <a:ext cx="20002500" cy="30048199"/>
          </a:xfrm>
          <a:prstGeom prst="rect">
            <a:avLst/>
          </a:prstGeom>
          <a:solidFill>
            <a:srgbClr val="0035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dirty="0">
              <a:latin typeface="Verdana" panose="020B0604030504040204" pitchFamily="34" charset="0"/>
              <a:ea typeface="Verdana" panose="020B0604030504040204" pitchFamily="34" charset="0"/>
              <a:cs typeface="Verdana" panose="020B0604030504040204" pitchFamily="34" charset="0"/>
            </a:endParaRPr>
          </a:p>
        </p:txBody>
      </p:sp>
      <p:sp>
        <p:nvSpPr>
          <p:cNvPr id="27" name="Rectangle 26">
            <a:extLst>
              <a:ext uri="{FF2B5EF4-FFF2-40B4-BE49-F238E27FC236}">
                <a16:creationId xmlns:a16="http://schemas.microsoft.com/office/drawing/2014/main" id="{F2DB34C1-98D5-B642-828B-29F0D4C43A13}"/>
              </a:ext>
            </a:extLst>
          </p:cNvPr>
          <p:cNvSpPr/>
          <p:nvPr userDrawn="1"/>
        </p:nvSpPr>
        <p:spPr>
          <a:xfrm>
            <a:off x="9525" y="38414325"/>
            <a:ext cx="40347900" cy="1828800"/>
          </a:xfrm>
          <a:prstGeom prst="rect">
            <a:avLst/>
          </a:prstGeom>
          <a:solidFill>
            <a:srgbClr val="0035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hasCustomPrompt="1"/>
          </p:nvPr>
        </p:nvSpPr>
        <p:spPr>
          <a:xfrm>
            <a:off x="1295400" y="914400"/>
            <a:ext cx="18935700" cy="6438900"/>
          </a:xfrm>
        </p:spPr>
        <p:txBody>
          <a:bodyPr anchor="ctr">
            <a:normAutofit/>
          </a:bodyPr>
          <a:lstStyle>
            <a:lvl1pPr algn="l">
              <a:defRPr sz="9600" b="0">
                <a:solidFill>
                  <a:srgbClr val="00356B"/>
                </a:solidFill>
                <a:latin typeface="Georgia" panose="02040502050405020303" pitchFamily="18" charset="0"/>
                <a:ea typeface="Verdana" panose="020B0604030504040204" pitchFamily="34" charset="0"/>
                <a:cs typeface="Verdana" panose="020B0604030504040204" pitchFamily="34" charset="0"/>
              </a:defRPr>
            </a:lvl1pPr>
          </a:lstStyle>
          <a:p>
            <a:r>
              <a:rPr lang="en-US" dirty="0"/>
              <a:t>Poster title</a:t>
            </a:r>
          </a:p>
        </p:txBody>
      </p:sp>
      <p:sp>
        <p:nvSpPr>
          <p:cNvPr id="3" name="Subtitle 2"/>
          <p:cNvSpPr>
            <a:spLocks noGrp="1"/>
          </p:cNvSpPr>
          <p:nvPr>
            <p:ph type="subTitle" idx="1" hasCustomPrompt="1"/>
          </p:nvPr>
        </p:nvSpPr>
        <p:spPr>
          <a:xfrm>
            <a:off x="22860000" y="964356"/>
            <a:ext cx="12496800" cy="3810844"/>
          </a:xfrm>
        </p:spPr>
        <p:txBody>
          <a:bodyPr anchor="ctr">
            <a:normAutofit/>
          </a:bodyPr>
          <a:lstStyle>
            <a:lvl1pPr marL="0" indent="0" algn="l">
              <a:buNone/>
              <a:defRPr sz="5400">
                <a:latin typeface="Verdana" panose="020B0604030504040204" pitchFamily="34" charset="0"/>
                <a:ea typeface="Verdana" panose="020B0604030504040204" pitchFamily="34" charset="0"/>
                <a:cs typeface="Verdana" panose="020B0604030504040204" pitchFamily="34" charset="0"/>
              </a:defRPr>
            </a:lvl1pPr>
            <a:lvl2pPr marL="2011680" indent="0" algn="ctr">
              <a:buNone/>
              <a:defRPr sz="8800"/>
            </a:lvl2pPr>
            <a:lvl3pPr marL="4023360" indent="0" algn="ctr">
              <a:buNone/>
              <a:defRPr sz="7920"/>
            </a:lvl3pPr>
            <a:lvl4pPr marL="6035040" indent="0" algn="ctr">
              <a:buNone/>
              <a:defRPr sz="7040"/>
            </a:lvl4pPr>
            <a:lvl5pPr marL="8046720" indent="0" algn="ctr">
              <a:buNone/>
              <a:defRPr sz="7040"/>
            </a:lvl5pPr>
            <a:lvl6pPr marL="10058400" indent="0" algn="ctr">
              <a:buNone/>
              <a:defRPr sz="7040"/>
            </a:lvl6pPr>
            <a:lvl7pPr marL="12070080" indent="0" algn="ctr">
              <a:buNone/>
              <a:defRPr sz="7040"/>
            </a:lvl7pPr>
            <a:lvl8pPr marL="14081760" indent="0" algn="ctr">
              <a:buNone/>
              <a:defRPr sz="7040"/>
            </a:lvl8pPr>
            <a:lvl9pPr marL="16093440" indent="0" algn="ctr">
              <a:buNone/>
              <a:defRPr sz="7040"/>
            </a:lvl9pPr>
          </a:lstStyle>
          <a:p>
            <a:r>
              <a:rPr lang="en-US" dirty="0"/>
              <a:t>Authors</a:t>
            </a:r>
          </a:p>
        </p:txBody>
      </p:sp>
      <p:pic>
        <p:nvPicPr>
          <p:cNvPr id="7" name="Picture 35" descr="YSM_Shield_CMYK_tcm24-49080.eps">
            <a:extLst>
              <a:ext uri="{FF2B5EF4-FFF2-40B4-BE49-F238E27FC236}">
                <a16:creationId xmlns:a16="http://schemas.microsoft.com/office/drawing/2014/main" id="{7438234F-8187-8B44-930B-75BFE6D932CB}"/>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6122213" y="2457207"/>
            <a:ext cx="2913959" cy="363068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3" name="Text Placeholder 12">
            <a:extLst>
              <a:ext uri="{FF2B5EF4-FFF2-40B4-BE49-F238E27FC236}">
                <a16:creationId xmlns:a16="http://schemas.microsoft.com/office/drawing/2014/main" id="{1A0EF07E-B482-4645-A535-E8153794CD2B}"/>
              </a:ext>
            </a:extLst>
          </p:cNvPr>
          <p:cNvSpPr>
            <a:spLocks noGrp="1"/>
          </p:cNvSpPr>
          <p:nvPr>
            <p:ph type="body" sz="quarter" idx="10" hasCustomPrompt="1"/>
          </p:nvPr>
        </p:nvSpPr>
        <p:spPr>
          <a:xfrm>
            <a:off x="22860000" y="5080000"/>
            <a:ext cx="12446000" cy="2235200"/>
          </a:xfrm>
        </p:spPr>
        <p:txBody>
          <a:bodyPr anchor="ctr">
            <a:noAutofit/>
          </a:bodyPr>
          <a:lstStyle>
            <a:lvl1pPr marL="0" indent="0">
              <a:buNone/>
              <a:defRPr sz="4000">
                <a:latin typeface="Verdana" panose="020B0604030504040204" pitchFamily="34" charset="0"/>
                <a:ea typeface="Verdana" panose="020B0604030504040204" pitchFamily="34" charset="0"/>
                <a:cs typeface="Verdana" panose="020B0604030504040204" pitchFamily="34" charset="0"/>
              </a:defRPr>
            </a:lvl1pPr>
            <a:lvl2pPr marL="2011680" indent="0">
              <a:buNone/>
              <a:defRPr sz="6600"/>
            </a:lvl2pPr>
            <a:lvl3pPr marL="4023360" indent="0">
              <a:buNone/>
              <a:defRPr sz="5400"/>
            </a:lvl3pPr>
            <a:lvl4pPr marL="6035040" indent="0">
              <a:buNone/>
              <a:defRPr sz="4800"/>
            </a:lvl4pPr>
            <a:lvl5pPr marL="8046720" indent="0">
              <a:buNone/>
              <a:defRPr sz="4800"/>
            </a:lvl5pPr>
          </a:lstStyle>
          <a:p>
            <a:pPr lvl="0"/>
            <a:r>
              <a:rPr lang="en-US" dirty="0"/>
              <a:t>Departments</a:t>
            </a:r>
          </a:p>
        </p:txBody>
      </p:sp>
      <p:cxnSp>
        <p:nvCxnSpPr>
          <p:cNvPr id="19" name="Straight Connector 18">
            <a:extLst>
              <a:ext uri="{FF2B5EF4-FFF2-40B4-BE49-F238E27FC236}">
                <a16:creationId xmlns:a16="http://schemas.microsoft.com/office/drawing/2014/main" id="{9FD56E5E-C4A1-9646-8B71-8BC8151A97D9}"/>
              </a:ext>
            </a:extLst>
          </p:cNvPr>
          <p:cNvCxnSpPr>
            <a:cxnSpLocks/>
          </p:cNvCxnSpPr>
          <p:nvPr userDrawn="1"/>
        </p:nvCxnSpPr>
        <p:spPr>
          <a:xfrm>
            <a:off x="1181100" y="8458200"/>
            <a:ext cx="17983200" cy="0"/>
          </a:xfrm>
          <a:prstGeom prst="line">
            <a:avLst/>
          </a:prstGeom>
          <a:ln w="12700">
            <a:solidFill>
              <a:schemeClr val="bg1">
                <a:lumMod val="50000"/>
                <a:alpha val="30000"/>
              </a:schemeClr>
            </a:solidFill>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D6AD0CFC-F57C-A94B-B05E-28599D315AB8}"/>
              </a:ext>
            </a:extLst>
          </p:cNvPr>
          <p:cNvSpPr txBox="1"/>
          <p:nvPr userDrawn="1"/>
        </p:nvSpPr>
        <p:spPr>
          <a:xfrm>
            <a:off x="19723100" y="10114002"/>
            <a:ext cx="12141200" cy="1107996"/>
          </a:xfrm>
          <a:prstGeom prst="rect">
            <a:avLst/>
          </a:prstGeom>
          <a:noFill/>
        </p:spPr>
        <p:txBody>
          <a:bodyPr wrap="square" rtlCol="0">
            <a:spAutoFit/>
          </a:bodyPr>
          <a:lstStyle/>
          <a:p>
            <a:endParaRPr lang="en-US" sz="6600" b="0" dirty="0">
              <a:solidFill>
                <a:schemeClr val="bg1"/>
              </a:solidFill>
              <a:latin typeface="Georgia" panose="02040502050405020303" pitchFamily="18" charset="0"/>
              <a:ea typeface="Verdana" panose="020B0604030504040204" pitchFamily="34" charset="0"/>
              <a:cs typeface="Verdana" panose="020B0604030504040204" pitchFamily="34" charset="0"/>
            </a:endParaRPr>
          </a:p>
        </p:txBody>
      </p:sp>
      <p:sp>
        <p:nvSpPr>
          <p:cNvPr id="38" name="Content Placeholder 37">
            <a:extLst>
              <a:ext uri="{FF2B5EF4-FFF2-40B4-BE49-F238E27FC236}">
                <a16:creationId xmlns:a16="http://schemas.microsoft.com/office/drawing/2014/main" id="{1D0133EF-774C-F742-A427-0CA85E2D963B}"/>
              </a:ext>
            </a:extLst>
          </p:cNvPr>
          <p:cNvSpPr>
            <a:spLocks noGrp="1"/>
          </p:cNvSpPr>
          <p:nvPr>
            <p:ph sz="quarter" idx="11" hasCustomPrompt="1"/>
          </p:nvPr>
        </p:nvSpPr>
        <p:spPr>
          <a:xfrm>
            <a:off x="21043792" y="9248166"/>
            <a:ext cx="17992380" cy="9766404"/>
          </a:xfrm>
        </p:spPr>
        <p:txBody>
          <a:bodyPr>
            <a:normAutofit/>
          </a:bodyPr>
          <a:lstStyle>
            <a:lvl1pPr marL="0" indent="0">
              <a:buNone/>
              <a:defRPr sz="800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a:defRPr sz="7200">
                <a:solidFill>
                  <a:schemeClr val="bg1"/>
                </a:solidFill>
                <a:latin typeface="Verdana" panose="020B0604030504040204" pitchFamily="34" charset="0"/>
                <a:ea typeface="Verdana" panose="020B0604030504040204" pitchFamily="34" charset="0"/>
                <a:cs typeface="Verdana" panose="020B0604030504040204" pitchFamily="34" charset="0"/>
              </a:defRPr>
            </a:lvl2pPr>
            <a:lvl3pPr>
              <a:defRPr sz="6000">
                <a:solidFill>
                  <a:schemeClr val="bg1"/>
                </a:solidFill>
                <a:latin typeface="Verdana" panose="020B0604030504040204" pitchFamily="34" charset="0"/>
                <a:ea typeface="Verdana" panose="020B0604030504040204" pitchFamily="34" charset="0"/>
                <a:cs typeface="Verdana" panose="020B0604030504040204" pitchFamily="34" charset="0"/>
              </a:defRPr>
            </a:lvl3pPr>
            <a:lvl4pPr>
              <a:defRPr sz="5400">
                <a:solidFill>
                  <a:schemeClr val="bg1"/>
                </a:solidFill>
                <a:latin typeface="Verdana" panose="020B0604030504040204" pitchFamily="34" charset="0"/>
                <a:ea typeface="Verdana" panose="020B0604030504040204" pitchFamily="34" charset="0"/>
                <a:cs typeface="Verdana" panose="020B0604030504040204" pitchFamily="34" charset="0"/>
              </a:defRPr>
            </a:lvl4pPr>
            <a:lvl5pPr>
              <a:defRPr sz="5400">
                <a:solidFill>
                  <a:schemeClr val="bg1"/>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Add charts, visuals, graphics, statistics here</a:t>
            </a:r>
          </a:p>
        </p:txBody>
      </p:sp>
      <p:sp>
        <p:nvSpPr>
          <p:cNvPr id="39" name="Content Placeholder 37">
            <a:extLst>
              <a:ext uri="{FF2B5EF4-FFF2-40B4-BE49-F238E27FC236}">
                <a16:creationId xmlns:a16="http://schemas.microsoft.com/office/drawing/2014/main" id="{3C6C6DEE-B57F-F447-8491-8374CB7ED913}"/>
              </a:ext>
            </a:extLst>
          </p:cNvPr>
          <p:cNvSpPr>
            <a:spLocks noGrp="1"/>
          </p:cNvSpPr>
          <p:nvPr>
            <p:ph sz="quarter" idx="12" hasCustomPrompt="1"/>
          </p:nvPr>
        </p:nvSpPr>
        <p:spPr>
          <a:xfrm>
            <a:off x="21043792" y="19562333"/>
            <a:ext cx="17992380" cy="9625897"/>
          </a:xfrm>
        </p:spPr>
        <p:txBody>
          <a:bodyPr>
            <a:normAutofit/>
          </a:bodyPr>
          <a:lstStyle>
            <a:lvl1pPr marL="0" indent="0">
              <a:buNone/>
              <a:defRPr sz="800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a:defRPr sz="7200">
                <a:solidFill>
                  <a:schemeClr val="bg1"/>
                </a:solidFill>
                <a:latin typeface="Verdana" panose="020B0604030504040204" pitchFamily="34" charset="0"/>
                <a:ea typeface="Verdana" panose="020B0604030504040204" pitchFamily="34" charset="0"/>
                <a:cs typeface="Verdana" panose="020B0604030504040204" pitchFamily="34" charset="0"/>
              </a:defRPr>
            </a:lvl2pPr>
            <a:lvl3pPr>
              <a:defRPr sz="6000">
                <a:solidFill>
                  <a:schemeClr val="bg1"/>
                </a:solidFill>
                <a:latin typeface="Verdana" panose="020B0604030504040204" pitchFamily="34" charset="0"/>
                <a:ea typeface="Verdana" panose="020B0604030504040204" pitchFamily="34" charset="0"/>
                <a:cs typeface="Verdana" panose="020B0604030504040204" pitchFamily="34" charset="0"/>
              </a:defRPr>
            </a:lvl3pPr>
            <a:lvl4pPr>
              <a:defRPr sz="5400">
                <a:solidFill>
                  <a:schemeClr val="bg1"/>
                </a:solidFill>
                <a:latin typeface="Verdana" panose="020B0604030504040204" pitchFamily="34" charset="0"/>
                <a:ea typeface="Verdana" panose="020B0604030504040204" pitchFamily="34" charset="0"/>
                <a:cs typeface="Verdana" panose="020B0604030504040204" pitchFamily="34" charset="0"/>
              </a:defRPr>
            </a:lvl4pPr>
            <a:lvl5pPr>
              <a:defRPr sz="5400">
                <a:solidFill>
                  <a:schemeClr val="bg1"/>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Add charts, visuals, graphics, statistics here</a:t>
            </a:r>
          </a:p>
        </p:txBody>
      </p:sp>
      <p:sp>
        <p:nvSpPr>
          <p:cNvPr id="41" name="Content Placeholder 37">
            <a:extLst>
              <a:ext uri="{FF2B5EF4-FFF2-40B4-BE49-F238E27FC236}">
                <a16:creationId xmlns:a16="http://schemas.microsoft.com/office/drawing/2014/main" id="{EDD47143-8D2A-9B48-95CB-3B031672F9B8}"/>
              </a:ext>
            </a:extLst>
          </p:cNvPr>
          <p:cNvSpPr>
            <a:spLocks noGrp="1"/>
          </p:cNvSpPr>
          <p:nvPr>
            <p:ph sz="quarter" idx="13" hasCustomPrompt="1"/>
          </p:nvPr>
        </p:nvSpPr>
        <p:spPr>
          <a:xfrm>
            <a:off x="21149020" y="29860323"/>
            <a:ext cx="17887152" cy="8506377"/>
          </a:xfrm>
        </p:spPr>
        <p:txBody>
          <a:bodyPr>
            <a:normAutofit/>
          </a:bodyPr>
          <a:lstStyle>
            <a:lvl1pPr marL="0" indent="0">
              <a:buNone/>
              <a:defRPr sz="800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a:defRPr sz="7200">
                <a:solidFill>
                  <a:schemeClr val="bg1"/>
                </a:solidFill>
                <a:latin typeface="Verdana" panose="020B0604030504040204" pitchFamily="34" charset="0"/>
                <a:ea typeface="Verdana" panose="020B0604030504040204" pitchFamily="34" charset="0"/>
                <a:cs typeface="Verdana" panose="020B0604030504040204" pitchFamily="34" charset="0"/>
              </a:defRPr>
            </a:lvl2pPr>
            <a:lvl3pPr>
              <a:defRPr sz="6000">
                <a:solidFill>
                  <a:schemeClr val="bg1"/>
                </a:solidFill>
                <a:latin typeface="Verdana" panose="020B0604030504040204" pitchFamily="34" charset="0"/>
                <a:ea typeface="Verdana" panose="020B0604030504040204" pitchFamily="34" charset="0"/>
                <a:cs typeface="Verdana" panose="020B0604030504040204" pitchFamily="34" charset="0"/>
              </a:defRPr>
            </a:lvl3pPr>
            <a:lvl4pPr>
              <a:defRPr sz="5400">
                <a:solidFill>
                  <a:schemeClr val="bg1"/>
                </a:solidFill>
                <a:latin typeface="Verdana" panose="020B0604030504040204" pitchFamily="34" charset="0"/>
                <a:ea typeface="Verdana" panose="020B0604030504040204" pitchFamily="34" charset="0"/>
                <a:cs typeface="Verdana" panose="020B0604030504040204" pitchFamily="34" charset="0"/>
              </a:defRPr>
            </a:lvl4pPr>
            <a:lvl5pPr>
              <a:defRPr sz="5400">
                <a:solidFill>
                  <a:schemeClr val="bg1"/>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Add charts, visuals, graphics, statistics here</a:t>
            </a:r>
          </a:p>
        </p:txBody>
      </p:sp>
      <p:sp>
        <p:nvSpPr>
          <p:cNvPr id="43" name="Text Placeholder 42">
            <a:extLst>
              <a:ext uri="{FF2B5EF4-FFF2-40B4-BE49-F238E27FC236}">
                <a16:creationId xmlns:a16="http://schemas.microsoft.com/office/drawing/2014/main" id="{973EB5F7-C8B5-3B49-B3DD-DA2F2A36E31B}"/>
              </a:ext>
            </a:extLst>
          </p:cNvPr>
          <p:cNvSpPr>
            <a:spLocks noGrp="1"/>
          </p:cNvSpPr>
          <p:nvPr>
            <p:ph type="body" sz="quarter" idx="14" hasCustomPrompt="1"/>
          </p:nvPr>
        </p:nvSpPr>
        <p:spPr>
          <a:xfrm>
            <a:off x="1181100" y="8839200"/>
            <a:ext cx="17983200" cy="1154554"/>
          </a:xfrm>
        </p:spPr>
        <p:txBody>
          <a:bodyPr>
            <a:noAutofit/>
          </a:bodyPr>
          <a:lstStyle>
            <a:lvl1pPr marL="0" indent="0">
              <a:buNone/>
              <a:defRPr sz="6600">
                <a:solidFill>
                  <a:srgbClr val="00356B"/>
                </a:solidFill>
                <a:latin typeface="Georgia" panose="02040502050405020303" pitchFamily="18" charset="0"/>
              </a:defRPr>
            </a:lvl1pPr>
          </a:lstStyle>
          <a:p>
            <a:pPr lvl="0"/>
            <a:r>
              <a:rPr lang="en-US" dirty="0"/>
              <a:t>Section title</a:t>
            </a:r>
          </a:p>
        </p:txBody>
      </p:sp>
      <p:sp>
        <p:nvSpPr>
          <p:cNvPr id="44" name="Text Placeholder 42">
            <a:extLst>
              <a:ext uri="{FF2B5EF4-FFF2-40B4-BE49-F238E27FC236}">
                <a16:creationId xmlns:a16="http://schemas.microsoft.com/office/drawing/2014/main" id="{E84AC16B-88A1-D542-9FF2-900EA1B2A984}"/>
              </a:ext>
            </a:extLst>
          </p:cNvPr>
          <p:cNvSpPr>
            <a:spLocks noGrp="1"/>
          </p:cNvSpPr>
          <p:nvPr>
            <p:ph type="body" sz="quarter" idx="15" hasCustomPrompt="1"/>
          </p:nvPr>
        </p:nvSpPr>
        <p:spPr>
          <a:xfrm>
            <a:off x="1219200" y="15801438"/>
            <a:ext cx="17983200" cy="1112932"/>
          </a:xfrm>
        </p:spPr>
        <p:txBody>
          <a:bodyPr>
            <a:noAutofit/>
          </a:bodyPr>
          <a:lstStyle>
            <a:lvl1pPr marL="0" indent="0">
              <a:buNone/>
              <a:defRPr sz="6600">
                <a:solidFill>
                  <a:srgbClr val="00356B"/>
                </a:solidFill>
                <a:latin typeface="Georgia" panose="02040502050405020303" pitchFamily="18" charset="0"/>
              </a:defRPr>
            </a:lvl1pPr>
          </a:lstStyle>
          <a:p>
            <a:pPr lvl="0"/>
            <a:r>
              <a:rPr lang="en-US" dirty="0"/>
              <a:t>Section title</a:t>
            </a:r>
          </a:p>
        </p:txBody>
      </p:sp>
      <p:sp>
        <p:nvSpPr>
          <p:cNvPr id="45" name="Text Placeholder 42">
            <a:extLst>
              <a:ext uri="{FF2B5EF4-FFF2-40B4-BE49-F238E27FC236}">
                <a16:creationId xmlns:a16="http://schemas.microsoft.com/office/drawing/2014/main" id="{49D9F112-7EE7-F946-9EF1-FEAC2B22AD45}"/>
              </a:ext>
            </a:extLst>
          </p:cNvPr>
          <p:cNvSpPr>
            <a:spLocks noGrp="1"/>
          </p:cNvSpPr>
          <p:nvPr>
            <p:ph type="body" sz="quarter" idx="16" hasCustomPrompt="1"/>
          </p:nvPr>
        </p:nvSpPr>
        <p:spPr>
          <a:xfrm>
            <a:off x="1219200" y="22021800"/>
            <a:ext cx="18021300" cy="1038866"/>
          </a:xfrm>
        </p:spPr>
        <p:txBody>
          <a:bodyPr>
            <a:noAutofit/>
          </a:bodyPr>
          <a:lstStyle>
            <a:lvl1pPr marL="0" indent="0">
              <a:buNone/>
              <a:defRPr sz="6600">
                <a:solidFill>
                  <a:srgbClr val="00356B"/>
                </a:solidFill>
                <a:latin typeface="Georgia" panose="02040502050405020303" pitchFamily="18" charset="0"/>
              </a:defRPr>
            </a:lvl1pPr>
          </a:lstStyle>
          <a:p>
            <a:pPr lvl="0"/>
            <a:r>
              <a:rPr lang="en-US" dirty="0"/>
              <a:t>Section title</a:t>
            </a:r>
          </a:p>
        </p:txBody>
      </p:sp>
      <p:sp>
        <p:nvSpPr>
          <p:cNvPr id="46" name="Text Placeholder 42">
            <a:extLst>
              <a:ext uri="{FF2B5EF4-FFF2-40B4-BE49-F238E27FC236}">
                <a16:creationId xmlns:a16="http://schemas.microsoft.com/office/drawing/2014/main" id="{4A67E675-9B59-7340-9F6C-2202183A933F}"/>
              </a:ext>
            </a:extLst>
          </p:cNvPr>
          <p:cNvSpPr>
            <a:spLocks noGrp="1"/>
          </p:cNvSpPr>
          <p:nvPr>
            <p:ph type="body" sz="quarter" idx="17" hasCustomPrompt="1"/>
          </p:nvPr>
        </p:nvSpPr>
        <p:spPr>
          <a:xfrm>
            <a:off x="1249136" y="27813000"/>
            <a:ext cx="18021300" cy="893710"/>
          </a:xfrm>
        </p:spPr>
        <p:txBody>
          <a:bodyPr>
            <a:noAutofit/>
          </a:bodyPr>
          <a:lstStyle>
            <a:lvl1pPr marL="0" indent="0">
              <a:buNone/>
              <a:defRPr sz="6600">
                <a:solidFill>
                  <a:srgbClr val="00356B"/>
                </a:solidFill>
                <a:latin typeface="Georgia" panose="02040502050405020303" pitchFamily="18" charset="0"/>
              </a:defRPr>
            </a:lvl1pPr>
          </a:lstStyle>
          <a:p>
            <a:pPr lvl="0"/>
            <a:r>
              <a:rPr lang="en-US" dirty="0"/>
              <a:t>Section title</a:t>
            </a:r>
          </a:p>
        </p:txBody>
      </p:sp>
      <p:sp>
        <p:nvSpPr>
          <p:cNvPr id="48" name="Text Placeholder 47">
            <a:extLst>
              <a:ext uri="{FF2B5EF4-FFF2-40B4-BE49-F238E27FC236}">
                <a16:creationId xmlns:a16="http://schemas.microsoft.com/office/drawing/2014/main" id="{92DEA5F2-2FD2-9F4B-A8CC-61E68EBDE0F4}"/>
              </a:ext>
            </a:extLst>
          </p:cNvPr>
          <p:cNvSpPr>
            <a:spLocks noGrp="1"/>
          </p:cNvSpPr>
          <p:nvPr>
            <p:ph type="body" sz="quarter" idx="18" hasCustomPrompt="1"/>
          </p:nvPr>
        </p:nvSpPr>
        <p:spPr>
          <a:xfrm>
            <a:off x="1181100" y="10294394"/>
            <a:ext cx="17983200" cy="4963345"/>
          </a:xfrm>
        </p:spPr>
        <p:txBody>
          <a:bodyPr>
            <a:noAutofit/>
          </a:bodyPr>
          <a:lstStyle>
            <a:lvl1pPr marL="0" indent="0">
              <a:buNone/>
              <a:defRPr sz="4800">
                <a:latin typeface="Verdana" panose="020B0604030504040204" pitchFamily="34" charset="0"/>
                <a:ea typeface="Verdana" panose="020B0604030504040204" pitchFamily="34" charset="0"/>
                <a:cs typeface="Verdana" panose="020B0604030504040204" pitchFamily="34" charset="0"/>
              </a:defRPr>
            </a:lvl1pPr>
            <a:lvl2pPr marL="2011680" indent="0">
              <a:buNone/>
              <a:defRPr sz="4400">
                <a:latin typeface="Verdana" panose="020B0604030504040204" pitchFamily="34" charset="0"/>
                <a:ea typeface="Verdana" panose="020B0604030504040204" pitchFamily="34" charset="0"/>
                <a:cs typeface="Verdana" panose="020B0604030504040204" pitchFamily="34" charset="0"/>
              </a:defRPr>
            </a:lvl2pPr>
            <a:lvl3pPr marL="4023360" indent="0">
              <a:buNone/>
              <a:defRPr sz="3600">
                <a:latin typeface="Verdana" panose="020B0604030504040204" pitchFamily="34" charset="0"/>
                <a:ea typeface="Verdana" panose="020B0604030504040204" pitchFamily="34" charset="0"/>
                <a:cs typeface="Verdana" panose="020B0604030504040204" pitchFamily="34" charset="0"/>
              </a:defRPr>
            </a:lvl3pPr>
            <a:lvl4pPr marL="6035040" indent="0">
              <a:buNone/>
              <a:defRPr sz="3200">
                <a:latin typeface="Verdana" panose="020B0604030504040204" pitchFamily="34" charset="0"/>
                <a:ea typeface="Verdana" panose="020B0604030504040204" pitchFamily="34" charset="0"/>
                <a:cs typeface="Verdana" panose="020B0604030504040204" pitchFamily="34" charset="0"/>
              </a:defRPr>
            </a:lvl4pPr>
            <a:lvl5pPr marL="8046720" indent="0">
              <a:buNone/>
              <a:defRPr sz="3200">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Section text (no smaller than 24pt)</a:t>
            </a:r>
          </a:p>
        </p:txBody>
      </p:sp>
      <p:sp>
        <p:nvSpPr>
          <p:cNvPr id="50" name="Text Placeholder 47">
            <a:extLst>
              <a:ext uri="{FF2B5EF4-FFF2-40B4-BE49-F238E27FC236}">
                <a16:creationId xmlns:a16="http://schemas.microsoft.com/office/drawing/2014/main" id="{69B7DCD6-369A-AA4D-B1EB-B31DD4C77977}"/>
              </a:ext>
            </a:extLst>
          </p:cNvPr>
          <p:cNvSpPr>
            <a:spLocks noGrp="1"/>
          </p:cNvSpPr>
          <p:nvPr>
            <p:ph type="body" sz="quarter" idx="19" hasCustomPrompt="1"/>
          </p:nvPr>
        </p:nvSpPr>
        <p:spPr>
          <a:xfrm>
            <a:off x="1219200" y="17215010"/>
            <a:ext cx="17983200" cy="4300807"/>
          </a:xfrm>
        </p:spPr>
        <p:txBody>
          <a:bodyPr>
            <a:noAutofit/>
          </a:bodyPr>
          <a:lstStyle>
            <a:lvl1pPr marL="0" indent="0">
              <a:buNone/>
              <a:defRPr sz="4800">
                <a:latin typeface="Verdana" panose="020B0604030504040204" pitchFamily="34" charset="0"/>
                <a:ea typeface="Verdana" panose="020B0604030504040204" pitchFamily="34" charset="0"/>
                <a:cs typeface="Verdana" panose="020B0604030504040204" pitchFamily="34" charset="0"/>
              </a:defRPr>
            </a:lvl1pPr>
            <a:lvl2pPr marL="2011680" indent="0">
              <a:buNone/>
              <a:defRPr sz="4400">
                <a:latin typeface="Verdana" panose="020B0604030504040204" pitchFamily="34" charset="0"/>
                <a:ea typeface="Verdana" panose="020B0604030504040204" pitchFamily="34" charset="0"/>
                <a:cs typeface="Verdana" panose="020B0604030504040204" pitchFamily="34" charset="0"/>
              </a:defRPr>
            </a:lvl2pPr>
            <a:lvl3pPr marL="4023360" indent="0">
              <a:buNone/>
              <a:defRPr sz="3600">
                <a:latin typeface="Verdana" panose="020B0604030504040204" pitchFamily="34" charset="0"/>
                <a:ea typeface="Verdana" panose="020B0604030504040204" pitchFamily="34" charset="0"/>
                <a:cs typeface="Verdana" panose="020B0604030504040204" pitchFamily="34" charset="0"/>
              </a:defRPr>
            </a:lvl3pPr>
            <a:lvl4pPr marL="6035040" indent="0">
              <a:buNone/>
              <a:defRPr sz="3200">
                <a:latin typeface="Verdana" panose="020B0604030504040204" pitchFamily="34" charset="0"/>
                <a:ea typeface="Verdana" panose="020B0604030504040204" pitchFamily="34" charset="0"/>
                <a:cs typeface="Verdana" panose="020B0604030504040204" pitchFamily="34" charset="0"/>
              </a:defRPr>
            </a:lvl4pPr>
            <a:lvl5pPr marL="8046720" indent="0">
              <a:buNone/>
              <a:defRPr sz="3200">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Section text (no smaller than 24pt)</a:t>
            </a:r>
          </a:p>
        </p:txBody>
      </p:sp>
      <p:sp>
        <p:nvSpPr>
          <p:cNvPr id="51" name="Text Placeholder 47">
            <a:extLst>
              <a:ext uri="{FF2B5EF4-FFF2-40B4-BE49-F238E27FC236}">
                <a16:creationId xmlns:a16="http://schemas.microsoft.com/office/drawing/2014/main" id="{D723660A-9533-D243-B28C-1A111142B46B}"/>
              </a:ext>
            </a:extLst>
          </p:cNvPr>
          <p:cNvSpPr>
            <a:spLocks noGrp="1"/>
          </p:cNvSpPr>
          <p:nvPr>
            <p:ph type="body" sz="quarter" idx="20" hasCustomPrompt="1"/>
          </p:nvPr>
        </p:nvSpPr>
        <p:spPr>
          <a:xfrm>
            <a:off x="1257300" y="23370678"/>
            <a:ext cx="17983200" cy="3878271"/>
          </a:xfrm>
        </p:spPr>
        <p:txBody>
          <a:bodyPr>
            <a:noAutofit/>
          </a:bodyPr>
          <a:lstStyle>
            <a:lvl1pPr marL="0" indent="0">
              <a:buNone/>
              <a:defRPr sz="4800">
                <a:latin typeface="Verdana" panose="020B0604030504040204" pitchFamily="34" charset="0"/>
                <a:ea typeface="Verdana" panose="020B0604030504040204" pitchFamily="34" charset="0"/>
                <a:cs typeface="Verdana" panose="020B0604030504040204" pitchFamily="34" charset="0"/>
              </a:defRPr>
            </a:lvl1pPr>
            <a:lvl2pPr marL="2011680" indent="0">
              <a:buNone/>
              <a:defRPr sz="4400">
                <a:latin typeface="Verdana" panose="020B0604030504040204" pitchFamily="34" charset="0"/>
                <a:ea typeface="Verdana" panose="020B0604030504040204" pitchFamily="34" charset="0"/>
                <a:cs typeface="Verdana" panose="020B0604030504040204" pitchFamily="34" charset="0"/>
              </a:defRPr>
            </a:lvl2pPr>
            <a:lvl3pPr marL="4023360" indent="0">
              <a:buNone/>
              <a:defRPr sz="3600">
                <a:latin typeface="Verdana" panose="020B0604030504040204" pitchFamily="34" charset="0"/>
                <a:ea typeface="Verdana" panose="020B0604030504040204" pitchFamily="34" charset="0"/>
                <a:cs typeface="Verdana" panose="020B0604030504040204" pitchFamily="34" charset="0"/>
              </a:defRPr>
            </a:lvl3pPr>
            <a:lvl4pPr marL="6035040" indent="0">
              <a:buNone/>
              <a:defRPr sz="3200">
                <a:latin typeface="Verdana" panose="020B0604030504040204" pitchFamily="34" charset="0"/>
                <a:ea typeface="Verdana" panose="020B0604030504040204" pitchFamily="34" charset="0"/>
                <a:cs typeface="Verdana" panose="020B0604030504040204" pitchFamily="34" charset="0"/>
              </a:defRPr>
            </a:lvl4pPr>
            <a:lvl5pPr marL="8046720" indent="0">
              <a:buNone/>
              <a:defRPr sz="3200">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Section text (no smaller than 24pt)</a:t>
            </a:r>
          </a:p>
        </p:txBody>
      </p:sp>
      <p:sp>
        <p:nvSpPr>
          <p:cNvPr id="52" name="Text Placeholder 47">
            <a:extLst>
              <a:ext uri="{FF2B5EF4-FFF2-40B4-BE49-F238E27FC236}">
                <a16:creationId xmlns:a16="http://schemas.microsoft.com/office/drawing/2014/main" id="{8E4BBBF3-741F-AD4F-BEEE-E30E437280A4}"/>
              </a:ext>
            </a:extLst>
          </p:cNvPr>
          <p:cNvSpPr>
            <a:spLocks noGrp="1"/>
          </p:cNvSpPr>
          <p:nvPr>
            <p:ph type="body" sz="quarter" idx="21" hasCustomPrompt="1"/>
          </p:nvPr>
        </p:nvSpPr>
        <p:spPr>
          <a:xfrm>
            <a:off x="1219200" y="29011509"/>
            <a:ext cx="18051236" cy="4348171"/>
          </a:xfrm>
        </p:spPr>
        <p:txBody>
          <a:bodyPr>
            <a:noAutofit/>
          </a:bodyPr>
          <a:lstStyle>
            <a:lvl1pPr marL="0" indent="0">
              <a:buNone/>
              <a:defRPr sz="4800">
                <a:latin typeface="Verdana" panose="020B0604030504040204" pitchFamily="34" charset="0"/>
                <a:ea typeface="Verdana" panose="020B0604030504040204" pitchFamily="34" charset="0"/>
                <a:cs typeface="Verdana" panose="020B0604030504040204" pitchFamily="34" charset="0"/>
              </a:defRPr>
            </a:lvl1pPr>
            <a:lvl2pPr marL="2011680" indent="0">
              <a:buNone/>
              <a:defRPr sz="4400">
                <a:latin typeface="Verdana" panose="020B0604030504040204" pitchFamily="34" charset="0"/>
                <a:ea typeface="Verdana" panose="020B0604030504040204" pitchFamily="34" charset="0"/>
                <a:cs typeface="Verdana" panose="020B0604030504040204" pitchFamily="34" charset="0"/>
              </a:defRPr>
            </a:lvl2pPr>
            <a:lvl3pPr marL="4023360" indent="0">
              <a:buNone/>
              <a:defRPr sz="3600">
                <a:latin typeface="Verdana" panose="020B0604030504040204" pitchFamily="34" charset="0"/>
                <a:ea typeface="Verdana" panose="020B0604030504040204" pitchFamily="34" charset="0"/>
                <a:cs typeface="Verdana" panose="020B0604030504040204" pitchFamily="34" charset="0"/>
              </a:defRPr>
            </a:lvl3pPr>
            <a:lvl4pPr marL="6035040" indent="0">
              <a:buNone/>
              <a:defRPr sz="3200">
                <a:latin typeface="Verdana" panose="020B0604030504040204" pitchFamily="34" charset="0"/>
                <a:ea typeface="Verdana" panose="020B0604030504040204" pitchFamily="34" charset="0"/>
                <a:cs typeface="Verdana" panose="020B0604030504040204" pitchFamily="34" charset="0"/>
              </a:defRPr>
            </a:lvl4pPr>
            <a:lvl5pPr marL="8046720" indent="0">
              <a:buNone/>
              <a:defRPr sz="3200">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Section text (no smaller than 24pt)</a:t>
            </a:r>
          </a:p>
        </p:txBody>
      </p:sp>
      <p:sp>
        <p:nvSpPr>
          <p:cNvPr id="4" name="TextBox 3">
            <a:extLst>
              <a:ext uri="{FF2B5EF4-FFF2-40B4-BE49-F238E27FC236}">
                <a16:creationId xmlns:a16="http://schemas.microsoft.com/office/drawing/2014/main" id="{0DE39ED4-E64A-7843-9C7C-59C3BE6819C2}"/>
              </a:ext>
            </a:extLst>
          </p:cNvPr>
          <p:cNvSpPr txBox="1"/>
          <p:nvPr userDrawn="1"/>
        </p:nvSpPr>
        <p:spPr>
          <a:xfrm>
            <a:off x="1170214" y="33861873"/>
            <a:ext cx="17907000" cy="646331"/>
          </a:xfrm>
          <a:prstGeom prst="rect">
            <a:avLst/>
          </a:prstGeom>
          <a:noFill/>
        </p:spPr>
        <p:txBody>
          <a:bodyPr wrap="square" rtlCol="0">
            <a:spAutoFit/>
          </a:bodyPr>
          <a:lstStyle/>
          <a:p>
            <a:r>
              <a:rPr lang="en-US" sz="3600" b="0" dirty="0">
                <a:solidFill>
                  <a:srgbClr val="00356B"/>
                </a:solidFill>
                <a:latin typeface="Georgia" panose="02040502050405020303" pitchFamily="18" charset="0"/>
              </a:rPr>
              <a:t>References</a:t>
            </a:r>
          </a:p>
        </p:txBody>
      </p:sp>
      <p:sp>
        <p:nvSpPr>
          <p:cNvPr id="26" name="TextBox 25">
            <a:extLst>
              <a:ext uri="{FF2B5EF4-FFF2-40B4-BE49-F238E27FC236}">
                <a16:creationId xmlns:a16="http://schemas.microsoft.com/office/drawing/2014/main" id="{4E8B7D70-3073-B44C-922D-D1C090481EC4}"/>
              </a:ext>
            </a:extLst>
          </p:cNvPr>
          <p:cNvSpPr txBox="1"/>
          <p:nvPr userDrawn="1"/>
        </p:nvSpPr>
        <p:spPr>
          <a:xfrm>
            <a:off x="1126672" y="36215797"/>
            <a:ext cx="17907000" cy="646331"/>
          </a:xfrm>
          <a:prstGeom prst="rect">
            <a:avLst/>
          </a:prstGeom>
          <a:noFill/>
        </p:spPr>
        <p:txBody>
          <a:bodyPr wrap="square" rtlCol="0">
            <a:spAutoFit/>
          </a:bodyPr>
          <a:lstStyle/>
          <a:p>
            <a:r>
              <a:rPr lang="en-US" sz="3600" b="0" dirty="0">
                <a:solidFill>
                  <a:srgbClr val="00356B"/>
                </a:solidFill>
                <a:latin typeface="Georgia" panose="02040502050405020303" pitchFamily="18" charset="0"/>
              </a:rPr>
              <a:t>Acknowledgments</a:t>
            </a:r>
          </a:p>
        </p:txBody>
      </p:sp>
      <p:sp>
        <p:nvSpPr>
          <p:cNvPr id="6" name="Text Placeholder 5">
            <a:extLst>
              <a:ext uri="{FF2B5EF4-FFF2-40B4-BE49-F238E27FC236}">
                <a16:creationId xmlns:a16="http://schemas.microsoft.com/office/drawing/2014/main" id="{2CCCB9F1-1FF4-C845-AE36-514D747D5067}"/>
              </a:ext>
            </a:extLst>
          </p:cNvPr>
          <p:cNvSpPr>
            <a:spLocks noGrp="1"/>
          </p:cNvSpPr>
          <p:nvPr>
            <p:ph type="body" sz="quarter" idx="22" hasCustomPrompt="1"/>
          </p:nvPr>
        </p:nvSpPr>
        <p:spPr>
          <a:xfrm>
            <a:off x="1223168" y="34611232"/>
            <a:ext cx="18013363" cy="1289050"/>
          </a:xfrm>
        </p:spPr>
        <p:txBody>
          <a:bodyPr>
            <a:noAutofit/>
          </a:bodyPr>
          <a:lstStyle>
            <a:lvl1pPr marL="0" indent="0">
              <a:buNone/>
              <a:defRPr sz="2400"/>
            </a:lvl1pPr>
            <a:lvl2pPr marL="2011680" indent="0">
              <a:buNone/>
              <a:defRPr sz="2400"/>
            </a:lvl2pPr>
            <a:lvl3pPr marL="4023360" indent="0">
              <a:buNone/>
              <a:defRPr sz="2400"/>
            </a:lvl3pPr>
            <a:lvl4pPr marL="6035040" indent="0">
              <a:buNone/>
              <a:defRPr sz="2400"/>
            </a:lvl4pPr>
            <a:lvl5pPr marL="8046720" indent="0">
              <a:buNone/>
              <a:defRPr sz="2400"/>
            </a:lvl5pPr>
          </a:lstStyle>
          <a:p>
            <a:pPr lvl="0"/>
            <a:r>
              <a:rPr lang="en-US" dirty="0"/>
              <a:t>Add references here</a:t>
            </a:r>
          </a:p>
        </p:txBody>
      </p:sp>
      <p:sp>
        <p:nvSpPr>
          <p:cNvPr id="29" name="Text Placeholder 5">
            <a:extLst>
              <a:ext uri="{FF2B5EF4-FFF2-40B4-BE49-F238E27FC236}">
                <a16:creationId xmlns:a16="http://schemas.microsoft.com/office/drawing/2014/main" id="{EC88505E-A95D-E841-AEE4-E07B4B3C3C71}"/>
              </a:ext>
            </a:extLst>
          </p:cNvPr>
          <p:cNvSpPr>
            <a:spLocks noGrp="1"/>
          </p:cNvSpPr>
          <p:nvPr>
            <p:ph type="body" sz="quarter" idx="23" hasCustomPrompt="1"/>
          </p:nvPr>
        </p:nvSpPr>
        <p:spPr>
          <a:xfrm>
            <a:off x="1249136" y="36963350"/>
            <a:ext cx="18013363" cy="1289050"/>
          </a:xfrm>
        </p:spPr>
        <p:txBody>
          <a:bodyPr>
            <a:noAutofit/>
          </a:bodyPr>
          <a:lstStyle>
            <a:lvl1pPr marL="0" indent="0">
              <a:buNone/>
              <a:defRPr sz="2400"/>
            </a:lvl1pPr>
            <a:lvl2pPr marL="2011680" indent="0">
              <a:buNone/>
              <a:defRPr sz="2400"/>
            </a:lvl2pPr>
            <a:lvl3pPr marL="4023360" indent="0">
              <a:buNone/>
              <a:defRPr sz="2400"/>
            </a:lvl3pPr>
            <a:lvl4pPr marL="6035040" indent="0">
              <a:buNone/>
              <a:defRPr sz="2400"/>
            </a:lvl4pPr>
            <a:lvl5pPr marL="8046720" indent="0">
              <a:buNone/>
              <a:defRPr sz="2400"/>
            </a:lvl5pPr>
          </a:lstStyle>
          <a:p>
            <a:pPr lvl="0"/>
            <a:r>
              <a:rPr lang="en-US" dirty="0"/>
              <a:t>Add acknowledgments here</a:t>
            </a:r>
          </a:p>
        </p:txBody>
      </p:sp>
      <p:pic>
        <p:nvPicPr>
          <p:cNvPr id="10" name="Picture 9">
            <a:extLst>
              <a:ext uri="{FF2B5EF4-FFF2-40B4-BE49-F238E27FC236}">
                <a16:creationId xmlns:a16="http://schemas.microsoft.com/office/drawing/2014/main" id="{E296CF5F-B114-4E40-9EF6-D8B5D7266434}"/>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295400" y="38938200"/>
            <a:ext cx="10134600" cy="762000"/>
          </a:xfrm>
          <a:prstGeom prst="rect">
            <a:avLst/>
          </a:prstGeom>
        </p:spPr>
      </p:pic>
    </p:spTree>
    <p:extLst>
      <p:ext uri="{BB962C8B-B14F-4D97-AF65-F5344CB8AC3E}">
        <p14:creationId xmlns:p14="http://schemas.microsoft.com/office/powerpoint/2010/main" val="458819216"/>
      </p:ext>
    </p:extLst>
  </p:cSld>
  <p:clrMapOvr>
    <a:masterClrMapping/>
  </p:clrMapOvr>
  <p:extLst>
    <p:ext uri="{DCECCB84-F9BA-43D5-87BE-67443E8EF086}">
      <p15:sldGuideLst xmlns:p15="http://schemas.microsoft.com/office/powerpoint/2012/main">
        <p15:guide id="1" pos="24672" userDrawn="1">
          <p15:clr>
            <a:srgbClr val="FBAE40"/>
          </p15:clr>
        </p15:guide>
        <p15:guide id="2" orient="horz" pos="4632" userDrawn="1">
          <p15:clr>
            <a:srgbClr val="FBAE40"/>
          </p15:clr>
        </p15:guide>
        <p15:guide id="3" orient="horz" pos="576" userDrawn="1">
          <p15:clr>
            <a:srgbClr val="FBAE40"/>
          </p15:clr>
        </p15:guide>
        <p15:guide id="4" pos="744" userDrawn="1">
          <p15:clr>
            <a:srgbClr val="FBAE40"/>
          </p15:clr>
        </p15:guide>
        <p15:guide id="5" orient="horz" pos="6720" userDrawn="1">
          <p15:clr>
            <a:srgbClr val="FBAE40"/>
          </p15:clr>
        </p15:guide>
        <p15:guide id="6" pos="12072" userDrawn="1">
          <p15:clr>
            <a:srgbClr val="FBAE40"/>
          </p15:clr>
        </p15:guide>
        <p15:guide id="7" orient="horz" pos="25056" userDrawn="1">
          <p15:clr>
            <a:srgbClr val="FBAE40"/>
          </p15:clr>
        </p15:guide>
      </p15:sldGuideLst>
    </p:ext>
  </p:extLst>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66060" y="2142076"/>
            <a:ext cx="34701480" cy="7776636"/>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2766060" y="10710333"/>
            <a:ext cx="34701480" cy="2552785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2766060" y="37290595"/>
            <a:ext cx="9052560" cy="2142067"/>
          </a:xfrm>
          <a:prstGeom prst="rect">
            <a:avLst/>
          </a:prstGeom>
        </p:spPr>
        <p:txBody>
          <a:bodyPr vert="horz" lIns="91440" tIns="45720" rIns="91440" bIns="45720" rtlCol="0" anchor="ctr"/>
          <a:lstStyle>
            <a:lvl1pPr algn="l">
              <a:defRPr sz="5280">
                <a:solidFill>
                  <a:schemeClr val="tx1">
                    <a:tint val="75000"/>
                  </a:schemeClr>
                </a:solidFill>
              </a:defRPr>
            </a:lvl1pPr>
          </a:lstStyle>
          <a:p>
            <a:fld id="{7C087E6B-AA67-AF4C-81ED-08003F2938C4}" type="datetimeFigureOut">
              <a:rPr lang="en-US" smtClean="0"/>
              <a:t>3/20/26</a:t>
            </a:fld>
            <a:endParaRPr lang="en-US" dirty="0"/>
          </a:p>
        </p:txBody>
      </p:sp>
      <p:sp>
        <p:nvSpPr>
          <p:cNvPr id="5" name="Footer Placeholder 4"/>
          <p:cNvSpPr>
            <a:spLocks noGrp="1"/>
          </p:cNvSpPr>
          <p:nvPr>
            <p:ph type="ftr" sz="quarter" idx="3"/>
          </p:nvPr>
        </p:nvSpPr>
        <p:spPr>
          <a:xfrm>
            <a:off x="13327380" y="37290595"/>
            <a:ext cx="13578840" cy="2142067"/>
          </a:xfrm>
          <a:prstGeom prst="rect">
            <a:avLst/>
          </a:prstGeom>
        </p:spPr>
        <p:txBody>
          <a:bodyPr vert="horz" lIns="91440" tIns="45720" rIns="91440" bIns="45720" rtlCol="0" anchor="ctr"/>
          <a:lstStyle>
            <a:lvl1pPr algn="ctr">
              <a:defRPr sz="528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28414980" y="37290595"/>
            <a:ext cx="9052560" cy="2142067"/>
          </a:xfrm>
          <a:prstGeom prst="rect">
            <a:avLst/>
          </a:prstGeom>
        </p:spPr>
        <p:txBody>
          <a:bodyPr vert="horz" lIns="91440" tIns="45720" rIns="91440" bIns="45720" rtlCol="0" anchor="ctr"/>
          <a:lstStyle>
            <a:lvl1pPr algn="r">
              <a:defRPr sz="5280">
                <a:solidFill>
                  <a:schemeClr val="tx1">
                    <a:tint val="75000"/>
                  </a:schemeClr>
                </a:solidFill>
              </a:defRPr>
            </a:lvl1pPr>
          </a:lstStyle>
          <a:p>
            <a:fld id="{1CEBCE60-12E2-6345-A2CB-4D7459A6A380}" type="slidenum">
              <a:rPr lang="en-US" smtClean="0"/>
              <a:t>‹#›</a:t>
            </a:fld>
            <a:endParaRPr lang="en-US" dirty="0"/>
          </a:p>
        </p:txBody>
      </p:sp>
    </p:spTree>
    <p:extLst>
      <p:ext uri="{BB962C8B-B14F-4D97-AF65-F5344CB8AC3E}">
        <p14:creationId xmlns:p14="http://schemas.microsoft.com/office/powerpoint/2010/main" val="2707666418"/>
      </p:ext>
    </p:extLst>
  </p:cSld>
  <p:clrMap bg1="lt1" tx1="dk1" bg2="lt2" tx2="dk2" accent1="accent1" accent2="accent2" accent3="accent3" accent4="accent4" accent5="accent5" accent6="accent6" hlink="hlink" folHlink="folHlink"/>
  <p:sldLayoutIdLst>
    <p:sldLayoutId id="2147483661" r:id="rId1"/>
  </p:sldLayoutIdLst>
  <p:txStyles>
    <p:titleStyle>
      <a:lvl1pPr algn="l" defTabSz="4023360" rtl="0" eaLnBrk="1" latinLnBrk="0" hangingPunct="1">
        <a:lnSpc>
          <a:spcPct val="90000"/>
        </a:lnSpc>
        <a:spcBef>
          <a:spcPct val="0"/>
        </a:spcBef>
        <a:buNone/>
        <a:defRPr sz="19360" kern="1200">
          <a:solidFill>
            <a:schemeClr val="tx1"/>
          </a:solidFill>
          <a:latin typeface="+mj-lt"/>
          <a:ea typeface="+mj-ea"/>
          <a:cs typeface="+mj-cs"/>
        </a:defRPr>
      </a:lvl1pPr>
    </p:titleStyle>
    <p:bodyStyle>
      <a:lvl1pPr marL="1005840" indent="-1005840" algn="l" defTabSz="4023360" rtl="0" eaLnBrk="1" latinLnBrk="0" hangingPunct="1">
        <a:lnSpc>
          <a:spcPct val="90000"/>
        </a:lnSpc>
        <a:spcBef>
          <a:spcPts val="4400"/>
        </a:spcBef>
        <a:buFont typeface="Arial" panose="020B0604020202020204" pitchFamily="34" charset="0"/>
        <a:buChar char="•"/>
        <a:defRPr sz="12320" kern="1200">
          <a:solidFill>
            <a:schemeClr val="tx1"/>
          </a:solidFill>
          <a:latin typeface="+mn-lt"/>
          <a:ea typeface="+mn-ea"/>
          <a:cs typeface="+mn-cs"/>
        </a:defRPr>
      </a:lvl1pPr>
      <a:lvl2pPr marL="3017520" indent="-1005840" algn="l" defTabSz="4023360" rtl="0" eaLnBrk="1" latinLnBrk="0" hangingPunct="1">
        <a:lnSpc>
          <a:spcPct val="90000"/>
        </a:lnSpc>
        <a:spcBef>
          <a:spcPts val="2200"/>
        </a:spcBef>
        <a:buFont typeface="Arial" panose="020B0604020202020204" pitchFamily="34" charset="0"/>
        <a:buChar char="•"/>
        <a:defRPr sz="10560" kern="1200">
          <a:solidFill>
            <a:schemeClr val="tx1"/>
          </a:solidFill>
          <a:latin typeface="+mn-lt"/>
          <a:ea typeface="+mn-ea"/>
          <a:cs typeface="+mn-cs"/>
        </a:defRPr>
      </a:lvl2pPr>
      <a:lvl3pPr marL="5029200" indent="-1005840" algn="l" defTabSz="4023360" rtl="0" eaLnBrk="1" latinLnBrk="0" hangingPunct="1">
        <a:lnSpc>
          <a:spcPct val="90000"/>
        </a:lnSpc>
        <a:spcBef>
          <a:spcPts val="2200"/>
        </a:spcBef>
        <a:buFont typeface="Arial" panose="020B0604020202020204" pitchFamily="34" charset="0"/>
        <a:buChar char="•"/>
        <a:defRPr sz="8800" kern="1200">
          <a:solidFill>
            <a:schemeClr val="tx1"/>
          </a:solidFill>
          <a:latin typeface="+mn-lt"/>
          <a:ea typeface="+mn-ea"/>
          <a:cs typeface="+mn-cs"/>
        </a:defRPr>
      </a:lvl3pPr>
      <a:lvl4pPr marL="7040880" indent="-1005840" algn="l" defTabSz="4023360" rtl="0" eaLnBrk="1" latinLnBrk="0" hangingPunct="1">
        <a:lnSpc>
          <a:spcPct val="90000"/>
        </a:lnSpc>
        <a:spcBef>
          <a:spcPts val="2200"/>
        </a:spcBef>
        <a:buFont typeface="Arial" panose="020B0604020202020204" pitchFamily="34" charset="0"/>
        <a:buChar char="•"/>
        <a:defRPr sz="7920" kern="1200">
          <a:solidFill>
            <a:schemeClr val="tx1"/>
          </a:solidFill>
          <a:latin typeface="+mn-lt"/>
          <a:ea typeface="+mn-ea"/>
          <a:cs typeface="+mn-cs"/>
        </a:defRPr>
      </a:lvl4pPr>
      <a:lvl5pPr marL="9052560" indent="-1005840" algn="l" defTabSz="4023360" rtl="0" eaLnBrk="1" latinLnBrk="0" hangingPunct="1">
        <a:lnSpc>
          <a:spcPct val="90000"/>
        </a:lnSpc>
        <a:spcBef>
          <a:spcPts val="2200"/>
        </a:spcBef>
        <a:buFont typeface="Arial" panose="020B0604020202020204" pitchFamily="34" charset="0"/>
        <a:buChar char="•"/>
        <a:defRPr sz="7920" kern="1200">
          <a:solidFill>
            <a:schemeClr val="tx1"/>
          </a:solidFill>
          <a:latin typeface="+mn-lt"/>
          <a:ea typeface="+mn-ea"/>
          <a:cs typeface="+mn-cs"/>
        </a:defRPr>
      </a:lvl5pPr>
      <a:lvl6pPr marL="11064240" indent="-1005840" algn="l" defTabSz="4023360" rtl="0" eaLnBrk="1" latinLnBrk="0" hangingPunct="1">
        <a:lnSpc>
          <a:spcPct val="90000"/>
        </a:lnSpc>
        <a:spcBef>
          <a:spcPts val="2200"/>
        </a:spcBef>
        <a:buFont typeface="Arial" panose="020B0604020202020204" pitchFamily="34" charset="0"/>
        <a:buChar char="•"/>
        <a:defRPr sz="7920" kern="1200">
          <a:solidFill>
            <a:schemeClr val="tx1"/>
          </a:solidFill>
          <a:latin typeface="+mn-lt"/>
          <a:ea typeface="+mn-ea"/>
          <a:cs typeface="+mn-cs"/>
        </a:defRPr>
      </a:lvl6pPr>
      <a:lvl7pPr marL="13075920" indent="-1005840" algn="l" defTabSz="4023360" rtl="0" eaLnBrk="1" latinLnBrk="0" hangingPunct="1">
        <a:lnSpc>
          <a:spcPct val="90000"/>
        </a:lnSpc>
        <a:spcBef>
          <a:spcPts val="2200"/>
        </a:spcBef>
        <a:buFont typeface="Arial" panose="020B0604020202020204" pitchFamily="34" charset="0"/>
        <a:buChar char="•"/>
        <a:defRPr sz="7920" kern="1200">
          <a:solidFill>
            <a:schemeClr val="tx1"/>
          </a:solidFill>
          <a:latin typeface="+mn-lt"/>
          <a:ea typeface="+mn-ea"/>
          <a:cs typeface="+mn-cs"/>
        </a:defRPr>
      </a:lvl7pPr>
      <a:lvl8pPr marL="15087600" indent="-1005840" algn="l" defTabSz="4023360" rtl="0" eaLnBrk="1" latinLnBrk="0" hangingPunct="1">
        <a:lnSpc>
          <a:spcPct val="90000"/>
        </a:lnSpc>
        <a:spcBef>
          <a:spcPts val="2200"/>
        </a:spcBef>
        <a:buFont typeface="Arial" panose="020B0604020202020204" pitchFamily="34" charset="0"/>
        <a:buChar char="•"/>
        <a:defRPr sz="7920" kern="1200">
          <a:solidFill>
            <a:schemeClr val="tx1"/>
          </a:solidFill>
          <a:latin typeface="+mn-lt"/>
          <a:ea typeface="+mn-ea"/>
          <a:cs typeface="+mn-cs"/>
        </a:defRPr>
      </a:lvl8pPr>
      <a:lvl9pPr marL="17099280" indent="-1005840" algn="l" defTabSz="4023360" rtl="0" eaLnBrk="1" latinLnBrk="0" hangingPunct="1">
        <a:lnSpc>
          <a:spcPct val="90000"/>
        </a:lnSpc>
        <a:spcBef>
          <a:spcPts val="2200"/>
        </a:spcBef>
        <a:buFont typeface="Arial" panose="020B0604020202020204" pitchFamily="34" charset="0"/>
        <a:buChar char="•"/>
        <a:defRPr sz="7920" kern="1200">
          <a:solidFill>
            <a:schemeClr val="tx1"/>
          </a:solidFill>
          <a:latin typeface="+mn-lt"/>
          <a:ea typeface="+mn-ea"/>
          <a:cs typeface="+mn-cs"/>
        </a:defRPr>
      </a:lvl9pPr>
    </p:bodyStyle>
    <p:otherStyle>
      <a:defPPr>
        <a:defRPr lang="en-US"/>
      </a:defPPr>
      <a:lvl1pPr marL="0" algn="l" defTabSz="4023360" rtl="0" eaLnBrk="1" latinLnBrk="0" hangingPunct="1">
        <a:defRPr sz="7920" kern="1200">
          <a:solidFill>
            <a:schemeClr val="tx1"/>
          </a:solidFill>
          <a:latin typeface="+mn-lt"/>
          <a:ea typeface="+mn-ea"/>
          <a:cs typeface="+mn-cs"/>
        </a:defRPr>
      </a:lvl1pPr>
      <a:lvl2pPr marL="2011680" algn="l" defTabSz="4023360" rtl="0" eaLnBrk="1" latinLnBrk="0" hangingPunct="1">
        <a:defRPr sz="7920" kern="1200">
          <a:solidFill>
            <a:schemeClr val="tx1"/>
          </a:solidFill>
          <a:latin typeface="+mn-lt"/>
          <a:ea typeface="+mn-ea"/>
          <a:cs typeface="+mn-cs"/>
        </a:defRPr>
      </a:lvl2pPr>
      <a:lvl3pPr marL="4023360" algn="l" defTabSz="4023360" rtl="0" eaLnBrk="1" latinLnBrk="0" hangingPunct="1">
        <a:defRPr sz="7920" kern="1200">
          <a:solidFill>
            <a:schemeClr val="tx1"/>
          </a:solidFill>
          <a:latin typeface="+mn-lt"/>
          <a:ea typeface="+mn-ea"/>
          <a:cs typeface="+mn-cs"/>
        </a:defRPr>
      </a:lvl3pPr>
      <a:lvl4pPr marL="6035040" algn="l" defTabSz="4023360" rtl="0" eaLnBrk="1" latinLnBrk="0" hangingPunct="1">
        <a:defRPr sz="7920" kern="1200">
          <a:solidFill>
            <a:schemeClr val="tx1"/>
          </a:solidFill>
          <a:latin typeface="+mn-lt"/>
          <a:ea typeface="+mn-ea"/>
          <a:cs typeface="+mn-cs"/>
        </a:defRPr>
      </a:lvl4pPr>
      <a:lvl5pPr marL="8046720" algn="l" defTabSz="4023360" rtl="0" eaLnBrk="1" latinLnBrk="0" hangingPunct="1">
        <a:defRPr sz="7920" kern="1200">
          <a:solidFill>
            <a:schemeClr val="tx1"/>
          </a:solidFill>
          <a:latin typeface="+mn-lt"/>
          <a:ea typeface="+mn-ea"/>
          <a:cs typeface="+mn-cs"/>
        </a:defRPr>
      </a:lvl5pPr>
      <a:lvl6pPr marL="10058400" algn="l" defTabSz="4023360" rtl="0" eaLnBrk="1" latinLnBrk="0" hangingPunct="1">
        <a:defRPr sz="7920" kern="1200">
          <a:solidFill>
            <a:schemeClr val="tx1"/>
          </a:solidFill>
          <a:latin typeface="+mn-lt"/>
          <a:ea typeface="+mn-ea"/>
          <a:cs typeface="+mn-cs"/>
        </a:defRPr>
      </a:lvl6pPr>
      <a:lvl7pPr marL="12070080" algn="l" defTabSz="4023360" rtl="0" eaLnBrk="1" latinLnBrk="0" hangingPunct="1">
        <a:defRPr sz="7920" kern="1200">
          <a:solidFill>
            <a:schemeClr val="tx1"/>
          </a:solidFill>
          <a:latin typeface="+mn-lt"/>
          <a:ea typeface="+mn-ea"/>
          <a:cs typeface="+mn-cs"/>
        </a:defRPr>
      </a:lvl7pPr>
      <a:lvl8pPr marL="14081760" algn="l" defTabSz="4023360" rtl="0" eaLnBrk="1" latinLnBrk="0" hangingPunct="1">
        <a:defRPr sz="7920" kern="1200">
          <a:solidFill>
            <a:schemeClr val="tx1"/>
          </a:solidFill>
          <a:latin typeface="+mn-lt"/>
          <a:ea typeface="+mn-ea"/>
          <a:cs typeface="+mn-cs"/>
        </a:defRPr>
      </a:lvl8pPr>
      <a:lvl9pPr marL="16093440" algn="l" defTabSz="4023360" rtl="0" eaLnBrk="1" latinLnBrk="0" hangingPunct="1">
        <a:defRPr sz="792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527DCB-19A5-294E-A4CA-3E0A6779851C}"/>
              </a:ext>
            </a:extLst>
          </p:cNvPr>
          <p:cNvSpPr>
            <a:spLocks noGrp="1"/>
          </p:cNvSpPr>
          <p:nvPr>
            <p:ph type="ctrTitle"/>
          </p:nvPr>
        </p:nvSpPr>
        <p:spPr>
          <a:xfrm>
            <a:off x="1325336" y="-342900"/>
            <a:ext cx="34564864" cy="6438900"/>
          </a:xfrm>
        </p:spPr>
        <p:txBody>
          <a:bodyPr>
            <a:normAutofit/>
          </a:bodyPr>
          <a:lstStyle/>
          <a:p>
            <a:r>
              <a:rPr lang="en-US" sz="10000" b="1" dirty="0"/>
              <a:t>South Asian American Healthcare Access Study (SAAHAS): A Pilot, Cross-Sectional Survey</a:t>
            </a:r>
          </a:p>
        </p:txBody>
      </p:sp>
      <p:sp>
        <p:nvSpPr>
          <p:cNvPr id="3" name="Subtitle 2">
            <a:extLst>
              <a:ext uri="{FF2B5EF4-FFF2-40B4-BE49-F238E27FC236}">
                <a16:creationId xmlns:a16="http://schemas.microsoft.com/office/drawing/2014/main" id="{417C26E5-32C7-A948-BD4B-24398E13635B}"/>
              </a:ext>
            </a:extLst>
          </p:cNvPr>
          <p:cNvSpPr>
            <a:spLocks noGrp="1"/>
          </p:cNvSpPr>
          <p:nvPr>
            <p:ph type="subTitle" idx="1"/>
          </p:nvPr>
        </p:nvSpPr>
        <p:spPr>
          <a:xfrm>
            <a:off x="1454042" y="3123356"/>
            <a:ext cx="34055158" cy="3810844"/>
          </a:xfrm>
        </p:spPr>
        <p:txBody>
          <a:bodyPr>
            <a:normAutofit/>
          </a:bodyPr>
          <a:lstStyle/>
          <a:p>
            <a:r>
              <a:rPr lang="en-US" sz="3200" dirty="0"/>
              <a:t>Rachita Sood MD MPH,</a:t>
            </a:r>
            <a:r>
              <a:rPr lang="en-US" sz="3200" baseline="30000" dirty="0"/>
              <a:t>1,2</a:t>
            </a:r>
            <a:r>
              <a:rPr lang="en-US" sz="3200" dirty="0"/>
              <a:t> Lia Urban Spillane BA,</a:t>
            </a:r>
            <a:r>
              <a:rPr lang="en-US" sz="3200" baseline="30000" dirty="0"/>
              <a:t>1</a:t>
            </a:r>
            <a:r>
              <a:rPr lang="en-US" sz="3200" dirty="0"/>
              <a:t> Anirudh Srikrishna,</a:t>
            </a:r>
            <a:r>
              <a:rPr lang="en-US" sz="3200" baseline="30000" dirty="0"/>
              <a:t>3</a:t>
            </a:r>
            <a:r>
              <a:rPr lang="en-US" sz="3200" dirty="0"/>
              <a:t> Arnab Sengupta MBBS,</a:t>
            </a:r>
            <a:r>
              <a:rPr lang="en-US" sz="3200" baseline="30000" dirty="0"/>
              <a:t>1</a:t>
            </a:r>
            <a:r>
              <a:rPr lang="en-US" sz="3200" dirty="0"/>
              <a:t> Sebastian Perumbilly PhD LMFT,</a:t>
            </a:r>
            <a:r>
              <a:rPr lang="en-US" sz="3200" baseline="30000" dirty="0"/>
              <a:t>4</a:t>
            </a:r>
            <a:r>
              <a:rPr lang="en-US" sz="3200" dirty="0"/>
              <a:t> Mehak Sharma BS,</a:t>
            </a:r>
            <a:r>
              <a:rPr lang="en-US" sz="3200" baseline="30000" dirty="0"/>
              <a:t>5</a:t>
            </a:r>
            <a:r>
              <a:rPr lang="en-US" sz="3200" dirty="0"/>
              <a:t> Sarah S Shahriar BS,</a:t>
            </a:r>
            <a:r>
              <a:rPr lang="en-US" sz="3200" baseline="30000" dirty="0"/>
              <a:t>6</a:t>
            </a:r>
            <a:r>
              <a:rPr lang="en-US" sz="3200" dirty="0"/>
              <a:t> Mohini Ranganathan MD</a:t>
            </a:r>
            <a:r>
              <a:rPr lang="en-US" sz="3200" baseline="30000" dirty="0"/>
              <a:t>1,2</a:t>
            </a:r>
          </a:p>
        </p:txBody>
      </p:sp>
      <p:sp>
        <p:nvSpPr>
          <p:cNvPr id="4" name="Text Placeholder 3">
            <a:extLst>
              <a:ext uri="{FF2B5EF4-FFF2-40B4-BE49-F238E27FC236}">
                <a16:creationId xmlns:a16="http://schemas.microsoft.com/office/drawing/2014/main" id="{BC1BB0CE-13F2-314A-A2D3-AE5F4EE0A7ED}"/>
              </a:ext>
            </a:extLst>
          </p:cNvPr>
          <p:cNvSpPr>
            <a:spLocks noGrp="1"/>
          </p:cNvSpPr>
          <p:nvPr>
            <p:ph type="body" sz="quarter" idx="10"/>
          </p:nvPr>
        </p:nvSpPr>
        <p:spPr>
          <a:xfrm>
            <a:off x="20399828" y="5486400"/>
            <a:ext cx="18919372" cy="2819400"/>
          </a:xfrm>
        </p:spPr>
        <p:txBody>
          <a:bodyPr/>
          <a:lstStyle/>
          <a:p>
            <a:pPr lvl="0">
              <a:lnSpc>
                <a:spcPct val="100000"/>
              </a:lnSpc>
              <a:spcBef>
                <a:spcPts val="0"/>
              </a:spcBef>
              <a:buAutoNum type="arabicPeriod"/>
            </a:pPr>
            <a:r>
              <a:rPr lang="en-US" sz="2400" dirty="0"/>
              <a:t>Department of Psychiatry, Yale University</a:t>
            </a:r>
          </a:p>
          <a:p>
            <a:pPr lvl="0">
              <a:lnSpc>
                <a:spcPct val="100000"/>
              </a:lnSpc>
              <a:spcBef>
                <a:spcPts val="0"/>
              </a:spcBef>
              <a:buAutoNum type="arabicPeriod"/>
            </a:pPr>
            <a:r>
              <a:rPr lang="en-US" sz="2400" dirty="0"/>
              <a:t>VA Connecticut Health Care System</a:t>
            </a:r>
          </a:p>
          <a:p>
            <a:pPr lvl="0">
              <a:lnSpc>
                <a:spcPct val="100000"/>
              </a:lnSpc>
              <a:spcBef>
                <a:spcPts val="0"/>
              </a:spcBef>
              <a:buAutoNum type="arabicPeriod"/>
            </a:pPr>
            <a:r>
              <a:rPr lang="en-US" sz="2400" dirty="0"/>
              <a:t>School of Engineering, Stanford University</a:t>
            </a:r>
          </a:p>
          <a:p>
            <a:pPr lvl="0">
              <a:lnSpc>
                <a:spcPct val="100000"/>
              </a:lnSpc>
              <a:spcBef>
                <a:spcPts val="0"/>
              </a:spcBef>
              <a:buAutoNum type="arabicPeriod"/>
            </a:pPr>
            <a:r>
              <a:rPr lang="en-US" sz="2400" dirty="0"/>
              <a:t>Department of Marriage and Family Therapy, Southern Connecticut State University, </a:t>
            </a:r>
          </a:p>
          <a:p>
            <a:pPr lvl="0">
              <a:lnSpc>
                <a:spcPct val="100000"/>
              </a:lnSpc>
              <a:spcBef>
                <a:spcPts val="0"/>
              </a:spcBef>
              <a:buAutoNum type="arabicPeriod"/>
            </a:pPr>
            <a:r>
              <a:rPr lang="en-US" sz="2400" dirty="0"/>
              <a:t>School of Medicine, University of Connecticut, </a:t>
            </a:r>
          </a:p>
          <a:p>
            <a:pPr lvl="0">
              <a:lnSpc>
                <a:spcPct val="100000"/>
              </a:lnSpc>
              <a:spcBef>
                <a:spcPts val="0"/>
              </a:spcBef>
              <a:buAutoNum type="arabicPeriod"/>
            </a:pPr>
            <a:r>
              <a:rPr lang="en-US" sz="2400" dirty="0"/>
              <a:t>Department of Psychology, University of Cincinnati, Cincinnati OH 45221 USA </a:t>
            </a:r>
          </a:p>
          <a:p>
            <a:pPr>
              <a:lnSpc>
                <a:spcPct val="100000"/>
              </a:lnSpc>
              <a:spcBef>
                <a:spcPts val="0"/>
              </a:spcBef>
            </a:pPr>
            <a:endParaRPr lang="en-US" sz="2400" dirty="0"/>
          </a:p>
        </p:txBody>
      </p:sp>
      <p:pic>
        <p:nvPicPr>
          <p:cNvPr id="21" name="Content Placeholder 20" descr="A graph with blue and white lines&#10;&#10;AI-generated content may be incorrect.">
            <a:extLst>
              <a:ext uri="{FF2B5EF4-FFF2-40B4-BE49-F238E27FC236}">
                <a16:creationId xmlns:a16="http://schemas.microsoft.com/office/drawing/2014/main" id="{F5F9B266-DC16-DC0B-4D4B-C5177D923160}"/>
              </a:ext>
            </a:extLst>
          </p:cNvPr>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21545190" y="29135690"/>
            <a:ext cx="16895347" cy="9118559"/>
          </a:xfrm>
        </p:spPr>
      </p:pic>
      <p:sp>
        <p:nvSpPr>
          <p:cNvPr id="8" name="Text Placeholder 7">
            <a:extLst>
              <a:ext uri="{FF2B5EF4-FFF2-40B4-BE49-F238E27FC236}">
                <a16:creationId xmlns:a16="http://schemas.microsoft.com/office/drawing/2014/main" id="{A6B1907D-DE1C-D049-9102-0C8908B657F7}"/>
              </a:ext>
            </a:extLst>
          </p:cNvPr>
          <p:cNvSpPr>
            <a:spLocks noGrp="1"/>
          </p:cNvSpPr>
          <p:nvPr>
            <p:ph type="body" sz="quarter" idx="14"/>
          </p:nvPr>
        </p:nvSpPr>
        <p:spPr>
          <a:xfrm>
            <a:off x="1265464" y="9296400"/>
            <a:ext cx="17983200" cy="1154554"/>
          </a:xfrm>
        </p:spPr>
        <p:txBody>
          <a:bodyPr/>
          <a:lstStyle/>
          <a:p>
            <a:r>
              <a:rPr lang="en-US" b="1" dirty="0"/>
              <a:t>Introduction </a:t>
            </a:r>
          </a:p>
        </p:txBody>
      </p:sp>
      <p:sp>
        <p:nvSpPr>
          <p:cNvPr id="9" name="Text Placeholder 8">
            <a:extLst>
              <a:ext uri="{FF2B5EF4-FFF2-40B4-BE49-F238E27FC236}">
                <a16:creationId xmlns:a16="http://schemas.microsoft.com/office/drawing/2014/main" id="{EB656356-A3FC-7847-A0A1-F283E117FB99}"/>
              </a:ext>
            </a:extLst>
          </p:cNvPr>
          <p:cNvSpPr>
            <a:spLocks noGrp="1"/>
          </p:cNvSpPr>
          <p:nvPr>
            <p:ph type="body" sz="quarter" idx="15"/>
          </p:nvPr>
        </p:nvSpPr>
        <p:spPr>
          <a:xfrm>
            <a:off x="1303564" y="16611600"/>
            <a:ext cx="17983200" cy="1112932"/>
          </a:xfrm>
        </p:spPr>
        <p:txBody>
          <a:bodyPr/>
          <a:lstStyle/>
          <a:p>
            <a:r>
              <a:rPr lang="en-US" b="1" dirty="0"/>
              <a:t>Methods</a:t>
            </a:r>
          </a:p>
        </p:txBody>
      </p:sp>
      <p:sp>
        <p:nvSpPr>
          <p:cNvPr id="10" name="Text Placeholder 9">
            <a:extLst>
              <a:ext uri="{FF2B5EF4-FFF2-40B4-BE49-F238E27FC236}">
                <a16:creationId xmlns:a16="http://schemas.microsoft.com/office/drawing/2014/main" id="{8D4DE850-3B8B-8D4A-A96E-7678335B6859}"/>
              </a:ext>
            </a:extLst>
          </p:cNvPr>
          <p:cNvSpPr>
            <a:spLocks noGrp="1"/>
          </p:cNvSpPr>
          <p:nvPr>
            <p:ph type="body" sz="quarter" idx="16"/>
          </p:nvPr>
        </p:nvSpPr>
        <p:spPr>
          <a:xfrm>
            <a:off x="20739735" y="8839199"/>
            <a:ext cx="19823430" cy="1038866"/>
          </a:xfrm>
        </p:spPr>
        <p:txBody>
          <a:bodyPr/>
          <a:lstStyle/>
          <a:p>
            <a:r>
              <a:rPr lang="en-US" sz="6000" b="1" dirty="0">
                <a:solidFill>
                  <a:schemeClr val="bg1"/>
                </a:solidFill>
              </a:rPr>
              <a:t>Demographics of Survey Sample (n=194)</a:t>
            </a:r>
          </a:p>
        </p:txBody>
      </p:sp>
      <p:sp>
        <p:nvSpPr>
          <p:cNvPr id="11" name="Text Placeholder 10">
            <a:extLst>
              <a:ext uri="{FF2B5EF4-FFF2-40B4-BE49-F238E27FC236}">
                <a16:creationId xmlns:a16="http://schemas.microsoft.com/office/drawing/2014/main" id="{E27FA1FD-C345-9744-96C5-46AB229E4849}"/>
              </a:ext>
            </a:extLst>
          </p:cNvPr>
          <p:cNvSpPr>
            <a:spLocks noGrp="1"/>
          </p:cNvSpPr>
          <p:nvPr>
            <p:ph type="body" sz="quarter" idx="17"/>
          </p:nvPr>
        </p:nvSpPr>
        <p:spPr>
          <a:xfrm>
            <a:off x="1333500" y="22402800"/>
            <a:ext cx="18021300" cy="893710"/>
          </a:xfrm>
        </p:spPr>
        <p:txBody>
          <a:bodyPr/>
          <a:lstStyle/>
          <a:p>
            <a:r>
              <a:rPr lang="en-US" b="1" dirty="0"/>
              <a:t>Next Steps </a:t>
            </a:r>
          </a:p>
        </p:txBody>
      </p:sp>
      <p:sp>
        <p:nvSpPr>
          <p:cNvPr id="12" name="Text Placeholder 11">
            <a:extLst>
              <a:ext uri="{FF2B5EF4-FFF2-40B4-BE49-F238E27FC236}">
                <a16:creationId xmlns:a16="http://schemas.microsoft.com/office/drawing/2014/main" id="{A08F0E74-7720-9742-B89E-5B88B1809F15}"/>
              </a:ext>
            </a:extLst>
          </p:cNvPr>
          <p:cNvSpPr>
            <a:spLocks noGrp="1"/>
          </p:cNvSpPr>
          <p:nvPr>
            <p:ph type="body" sz="quarter" idx="18"/>
          </p:nvPr>
        </p:nvSpPr>
        <p:spPr>
          <a:xfrm>
            <a:off x="1265464" y="10429055"/>
            <a:ext cx="17983200" cy="4963345"/>
          </a:xfrm>
        </p:spPr>
        <p:txBody>
          <a:bodyPr/>
          <a:lstStyle/>
          <a:p>
            <a:pPr marL="685800" indent="-685800">
              <a:spcBef>
                <a:spcPts val="2600"/>
              </a:spcBef>
              <a:buFont typeface="Arial" panose="020B0604020202020204" pitchFamily="34" charset="0"/>
              <a:buChar char="•"/>
            </a:pPr>
            <a:r>
              <a:rPr lang="en-US" sz="4600" dirty="0"/>
              <a:t>South Asian Americans (SAA) experience unique treatment barriers and delays to utilize mental health care, compared to non-diaspora populations.</a:t>
            </a:r>
            <a:r>
              <a:rPr lang="en-US" sz="4600" baseline="30000" dirty="0"/>
              <a:t>1,2,3,4</a:t>
            </a:r>
            <a:r>
              <a:rPr lang="en-US" sz="4600" dirty="0"/>
              <a:t>  </a:t>
            </a:r>
          </a:p>
          <a:p>
            <a:pPr marL="685800" indent="-685800">
              <a:spcBef>
                <a:spcPts val="2600"/>
              </a:spcBef>
              <a:buFont typeface="Arial" panose="020B0604020202020204" pitchFamily="34" charset="0"/>
              <a:buChar char="•"/>
            </a:pPr>
            <a:r>
              <a:rPr lang="en-US" sz="4600" dirty="0"/>
              <a:t>This pilot survey study aimed to characterize SAA mental health treatment-seeking behaviors, barriers to access, and suggested solutions to improve access.  </a:t>
            </a:r>
          </a:p>
          <a:p>
            <a:pPr marL="685800" indent="-685800">
              <a:spcBef>
                <a:spcPts val="2600"/>
              </a:spcBef>
              <a:buFont typeface="Arial" panose="020B0604020202020204" pitchFamily="34" charset="0"/>
              <a:buChar char="•"/>
            </a:pPr>
            <a:r>
              <a:rPr lang="en-US" sz="4600" dirty="0"/>
              <a:t>We hypothesize that shame and stigma around mental health present a barrier, when compared to medical care.</a:t>
            </a:r>
          </a:p>
        </p:txBody>
      </p:sp>
      <p:sp>
        <p:nvSpPr>
          <p:cNvPr id="13" name="Text Placeholder 12">
            <a:extLst>
              <a:ext uri="{FF2B5EF4-FFF2-40B4-BE49-F238E27FC236}">
                <a16:creationId xmlns:a16="http://schemas.microsoft.com/office/drawing/2014/main" id="{2FA94760-2D3B-254B-B71D-61E27F4979D2}"/>
              </a:ext>
            </a:extLst>
          </p:cNvPr>
          <p:cNvSpPr>
            <a:spLocks noGrp="1"/>
          </p:cNvSpPr>
          <p:nvPr>
            <p:ph type="body" sz="quarter" idx="19"/>
          </p:nvPr>
        </p:nvSpPr>
        <p:spPr>
          <a:xfrm>
            <a:off x="1303564" y="17754600"/>
            <a:ext cx="17983200" cy="4300807"/>
          </a:xfrm>
        </p:spPr>
        <p:txBody>
          <a:bodyPr/>
          <a:lstStyle/>
          <a:p>
            <a:pPr marL="685800" indent="-685800">
              <a:spcBef>
                <a:spcPts val="2600"/>
              </a:spcBef>
              <a:buFont typeface="Arial" panose="020B0604020202020204" pitchFamily="34" charset="0"/>
              <a:buChar char="•"/>
            </a:pPr>
            <a:r>
              <a:rPr lang="en-US" sz="4600" dirty="0"/>
              <a:t>Survey instrument developed; questions were not mandatory. Purposive and snowball sampling used to distribute survey, via REDCap, from March 2024 to August 2025. </a:t>
            </a:r>
          </a:p>
          <a:p>
            <a:pPr marL="685800" indent="-685800">
              <a:spcBef>
                <a:spcPts val="2600"/>
              </a:spcBef>
              <a:buFont typeface="Arial" panose="020B0604020202020204" pitchFamily="34" charset="0"/>
              <a:buChar char="•"/>
            </a:pPr>
            <a:r>
              <a:rPr lang="en-US" sz="4600" dirty="0"/>
              <a:t>Descriptive statistics and McNemar’s Exact test performed.</a:t>
            </a:r>
          </a:p>
        </p:txBody>
      </p:sp>
      <p:sp>
        <p:nvSpPr>
          <p:cNvPr id="16" name="Text Placeholder 15">
            <a:extLst>
              <a:ext uri="{FF2B5EF4-FFF2-40B4-BE49-F238E27FC236}">
                <a16:creationId xmlns:a16="http://schemas.microsoft.com/office/drawing/2014/main" id="{D3550CB0-4D51-CE47-8DB1-BE5EB933D1EC}"/>
              </a:ext>
            </a:extLst>
          </p:cNvPr>
          <p:cNvSpPr>
            <a:spLocks noGrp="1"/>
          </p:cNvSpPr>
          <p:nvPr>
            <p:ph type="body" sz="quarter" idx="22"/>
          </p:nvPr>
        </p:nvSpPr>
        <p:spPr>
          <a:xfrm>
            <a:off x="1223168" y="34442400"/>
            <a:ext cx="18013363" cy="1545668"/>
          </a:xfrm>
        </p:spPr>
        <p:txBody>
          <a:bodyPr/>
          <a:lstStyle/>
          <a:p>
            <a:pPr marL="342900" indent="-342900">
              <a:spcBef>
                <a:spcPts val="0"/>
              </a:spcBef>
              <a:buFont typeface="+mj-lt"/>
              <a:buAutoNum type="arabicPeriod"/>
            </a:pPr>
            <a:r>
              <a:rPr lang="en-US" sz="1800" dirty="0">
                <a:latin typeface="Verdana" panose="020B0604030504040204" pitchFamily="34" charset="0"/>
                <a:ea typeface="Verdana" panose="020B0604030504040204" pitchFamily="34" charset="0"/>
                <a:cs typeface="Verdana" panose="020B0604030504040204" pitchFamily="34" charset="0"/>
              </a:rPr>
              <a:t>Rastogi, P., et al., </a:t>
            </a:r>
            <a:r>
              <a:rPr lang="en-US" sz="1800" i="1" dirty="0">
                <a:latin typeface="Verdana" panose="020B0604030504040204" pitchFamily="34" charset="0"/>
                <a:ea typeface="Verdana" panose="020B0604030504040204" pitchFamily="34" charset="0"/>
                <a:cs typeface="Verdana" panose="020B0604030504040204" pitchFamily="34" charset="0"/>
              </a:rPr>
              <a:t>Understanding clinician perception of common presentations in South Asians seeking mental health treatment and determining barriers and facilitators to treatment.</a:t>
            </a:r>
            <a:r>
              <a:rPr lang="en-US" sz="1800" dirty="0">
                <a:latin typeface="Verdana" panose="020B0604030504040204" pitchFamily="34" charset="0"/>
                <a:ea typeface="Verdana" panose="020B0604030504040204" pitchFamily="34" charset="0"/>
                <a:cs typeface="Verdana" panose="020B0604030504040204" pitchFamily="34" charset="0"/>
              </a:rPr>
              <a:t> Asian J Psychiatry, 2014. 7(1): p. 15–21.</a:t>
            </a:r>
          </a:p>
          <a:p>
            <a:pPr marL="342900" indent="-342900">
              <a:spcBef>
                <a:spcPts val="0"/>
              </a:spcBef>
              <a:buFont typeface="+mj-lt"/>
              <a:buAutoNum type="arabicPeriod"/>
            </a:pPr>
            <a:r>
              <a:rPr lang="en-US" sz="1800" dirty="0">
                <a:latin typeface="Verdana" panose="020B0604030504040204" pitchFamily="34" charset="0"/>
                <a:ea typeface="Verdana" panose="020B0604030504040204" pitchFamily="34" charset="0"/>
                <a:cs typeface="Verdana" panose="020B0604030504040204" pitchFamily="34" charset="0"/>
              </a:rPr>
              <a:t>Karasz, A., et al., </a:t>
            </a:r>
            <a:r>
              <a:rPr lang="en-US" sz="1800" i="1" dirty="0">
                <a:latin typeface="Verdana" panose="020B0604030504040204" pitchFamily="34" charset="0"/>
                <a:ea typeface="Verdana" panose="020B0604030504040204" pitchFamily="34" charset="0"/>
                <a:cs typeface="Verdana" panose="020B0604030504040204" pitchFamily="34" charset="0"/>
              </a:rPr>
              <a:t>Mental Health and Stress Among South Asians.</a:t>
            </a:r>
            <a:r>
              <a:rPr lang="en-US" sz="1800" dirty="0">
                <a:latin typeface="Verdana" panose="020B0604030504040204" pitchFamily="34" charset="0"/>
                <a:ea typeface="Verdana" panose="020B0604030504040204" pitchFamily="34" charset="0"/>
                <a:cs typeface="Verdana" panose="020B0604030504040204" pitchFamily="34" charset="0"/>
              </a:rPr>
              <a:t> J Immigr Minor Health, 2019. 21(Suppl 1): p. 7–14.</a:t>
            </a:r>
          </a:p>
          <a:p>
            <a:pPr marL="342900" indent="-342900">
              <a:spcBef>
                <a:spcPts val="0"/>
              </a:spcBef>
              <a:buFont typeface="+mj-lt"/>
              <a:buAutoNum type="arabicPeriod"/>
            </a:pPr>
            <a:r>
              <a:rPr lang="en-US" sz="1800" dirty="0">
                <a:latin typeface="Verdana" panose="020B0604030504040204" pitchFamily="34" charset="0"/>
                <a:ea typeface="Verdana" panose="020B0604030504040204" pitchFamily="34" charset="0"/>
                <a:cs typeface="Verdana" panose="020B0604030504040204" pitchFamily="34" charset="0"/>
              </a:rPr>
              <a:t>Goel, N.J., et al., </a:t>
            </a:r>
            <a:r>
              <a:rPr lang="en-US" sz="1800" i="1" dirty="0">
                <a:latin typeface="Verdana" panose="020B0604030504040204" pitchFamily="34" charset="0"/>
                <a:ea typeface="Verdana" panose="020B0604030504040204" pitchFamily="34" charset="0"/>
                <a:cs typeface="Verdana" panose="020B0604030504040204" pitchFamily="34" charset="0"/>
              </a:rPr>
              <a:t>"What will people say?": Mental Health Stigmatization as a Barrier to Eating Disorder Treatment-Seeking for South Asian American Women.</a:t>
            </a:r>
            <a:r>
              <a:rPr lang="en-US" sz="1800" dirty="0">
                <a:latin typeface="Verdana" panose="020B0604030504040204" pitchFamily="34" charset="0"/>
                <a:ea typeface="Verdana" panose="020B0604030504040204" pitchFamily="34" charset="0"/>
                <a:cs typeface="Verdana" panose="020B0604030504040204" pitchFamily="34" charset="0"/>
              </a:rPr>
              <a:t> Asian Am J Psychol, 2023. 14(1): p. 96–113.</a:t>
            </a:r>
          </a:p>
          <a:p>
            <a:pPr marL="342900" indent="-342900">
              <a:spcBef>
                <a:spcPts val="0"/>
              </a:spcBef>
              <a:buFont typeface="+mj-lt"/>
              <a:buAutoNum type="arabicPeriod"/>
            </a:pPr>
            <a:r>
              <a:rPr lang="en-US" sz="1800" dirty="0">
                <a:latin typeface="Verdana" panose="020B0604030504040204" pitchFamily="34" charset="0"/>
                <a:ea typeface="Verdana" panose="020B0604030504040204" pitchFamily="34" charset="0"/>
                <a:cs typeface="Verdana" panose="020B0604030504040204" pitchFamily="34" charset="0"/>
              </a:rPr>
              <a:t>Mohsin, F., et al., </a:t>
            </a:r>
            <a:r>
              <a:rPr lang="en-US" sz="1800" i="1" dirty="0">
                <a:latin typeface="Verdana" panose="020B0604030504040204" pitchFamily="34" charset="0"/>
                <a:ea typeface="Verdana" panose="020B0604030504040204" pitchFamily="34" charset="0"/>
                <a:cs typeface="Verdana" panose="020B0604030504040204" pitchFamily="34" charset="0"/>
              </a:rPr>
              <a:t>Psychiatric Healthcare Experiences of South Asian Patients with Severe Mental Illness Diagnoses and Their Families in New York City: A Qualitative Study.</a:t>
            </a:r>
            <a:r>
              <a:rPr lang="en-US" sz="1800" dirty="0">
                <a:latin typeface="Verdana" panose="020B0604030504040204" pitchFamily="34" charset="0"/>
                <a:ea typeface="Verdana" panose="020B0604030504040204" pitchFamily="34" charset="0"/>
                <a:cs typeface="Verdana" panose="020B0604030504040204" pitchFamily="34" charset="0"/>
              </a:rPr>
              <a:t> Community Ment Health J, 2025. 61(1): p. 39–49.</a:t>
            </a:r>
          </a:p>
          <a:p>
            <a:pPr>
              <a:spcBef>
                <a:spcPts val="0"/>
              </a:spcBef>
            </a:pPr>
            <a:endParaRPr lang="en-US" sz="1400" dirty="0">
              <a:latin typeface="Verdana" panose="020B0604030504040204" pitchFamily="34" charset="0"/>
              <a:ea typeface="Verdana" panose="020B0604030504040204" pitchFamily="34" charset="0"/>
              <a:cs typeface="Verdana" panose="020B0604030504040204" pitchFamily="34" charset="0"/>
            </a:endParaRPr>
          </a:p>
        </p:txBody>
      </p:sp>
      <p:sp>
        <p:nvSpPr>
          <p:cNvPr id="17" name="Text Placeholder 16">
            <a:extLst>
              <a:ext uri="{FF2B5EF4-FFF2-40B4-BE49-F238E27FC236}">
                <a16:creationId xmlns:a16="http://schemas.microsoft.com/office/drawing/2014/main" id="{749BC141-2F17-BC43-8E4F-68BF11631026}"/>
              </a:ext>
            </a:extLst>
          </p:cNvPr>
          <p:cNvSpPr>
            <a:spLocks noGrp="1"/>
          </p:cNvSpPr>
          <p:nvPr>
            <p:ph type="body" sz="quarter" idx="23"/>
          </p:nvPr>
        </p:nvSpPr>
        <p:spPr>
          <a:xfrm>
            <a:off x="1249136" y="36880800"/>
            <a:ext cx="18013363" cy="1289050"/>
          </a:xfrm>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Preparation of this poster was supported by the Office of Academic Affiliations, Advanced Fellowship Program in Mental Illness Research and Treatment, Department of Veterans Affairs. The study team would like to acknowledge Eshel Anwer and Jasmeet Singh for their contributions. </a:t>
            </a:r>
          </a:p>
          <a:p>
            <a:endParaRPr lang="en-US" dirty="0"/>
          </a:p>
        </p:txBody>
      </p:sp>
      <p:pic>
        <p:nvPicPr>
          <p:cNvPr id="18" name="Picture 17">
            <a:extLst>
              <a:ext uri="{FF2B5EF4-FFF2-40B4-BE49-F238E27FC236}">
                <a16:creationId xmlns:a16="http://schemas.microsoft.com/office/drawing/2014/main" id="{CCBE93EA-8CA3-7A7E-E64B-36E1795D24F7}"/>
              </a:ext>
            </a:extLst>
          </p:cNvPr>
          <p:cNvPicPr>
            <a:picLocks noChangeAspect="1"/>
          </p:cNvPicPr>
          <p:nvPr/>
        </p:nvPicPr>
        <p:blipFill>
          <a:blip r:embed="rId3"/>
          <a:stretch>
            <a:fillRect/>
          </a:stretch>
        </p:blipFill>
        <p:spPr>
          <a:xfrm>
            <a:off x="2049696" y="6019800"/>
            <a:ext cx="16238304" cy="2136619"/>
          </a:xfrm>
          <a:prstGeom prst="rect">
            <a:avLst/>
          </a:prstGeom>
        </p:spPr>
      </p:pic>
      <p:sp>
        <p:nvSpPr>
          <p:cNvPr id="19" name="Text Placeholder 12">
            <a:extLst>
              <a:ext uri="{FF2B5EF4-FFF2-40B4-BE49-F238E27FC236}">
                <a16:creationId xmlns:a16="http://schemas.microsoft.com/office/drawing/2014/main" id="{DDBEA087-AE5A-D4F4-F7F0-BE0807E2BB18}"/>
              </a:ext>
            </a:extLst>
          </p:cNvPr>
          <p:cNvSpPr txBox="1">
            <a:spLocks/>
          </p:cNvSpPr>
          <p:nvPr/>
        </p:nvSpPr>
        <p:spPr>
          <a:xfrm>
            <a:off x="1303564" y="23740793"/>
            <a:ext cx="17983200" cy="4300807"/>
          </a:xfrm>
          <a:prstGeom prst="rect">
            <a:avLst/>
          </a:prstGeom>
        </p:spPr>
        <p:txBody>
          <a:bodyPr vert="horz" lIns="91440" tIns="45720" rIns="91440" bIns="45720" rtlCol="0">
            <a:noAutofit/>
          </a:bodyPr>
          <a:lstStyle>
            <a:lvl1pPr marL="0" indent="0" algn="l" defTabSz="4023360" rtl="0" eaLnBrk="1" latinLnBrk="0" hangingPunct="1">
              <a:lnSpc>
                <a:spcPct val="90000"/>
              </a:lnSpc>
              <a:spcBef>
                <a:spcPts val="4400"/>
              </a:spcBef>
              <a:buFont typeface="Arial" panose="020B0604020202020204" pitchFamily="34" charset="0"/>
              <a:buNone/>
              <a:defRPr sz="48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2011680" indent="0" algn="l" defTabSz="4023360" rtl="0" eaLnBrk="1" latinLnBrk="0" hangingPunct="1">
              <a:lnSpc>
                <a:spcPct val="90000"/>
              </a:lnSpc>
              <a:spcBef>
                <a:spcPts val="2200"/>
              </a:spcBef>
              <a:buFont typeface="Arial" panose="020B0604020202020204" pitchFamily="34" charset="0"/>
              <a:buNone/>
              <a:defRPr sz="440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4023360" indent="0" algn="l" defTabSz="4023360" rtl="0" eaLnBrk="1" latinLnBrk="0" hangingPunct="1">
              <a:lnSpc>
                <a:spcPct val="90000"/>
              </a:lnSpc>
              <a:spcBef>
                <a:spcPts val="2200"/>
              </a:spcBef>
              <a:buFont typeface="Arial" panose="020B0604020202020204" pitchFamily="34" charset="0"/>
              <a:buNone/>
              <a:defRPr sz="36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6035040" indent="0" algn="l" defTabSz="4023360" rtl="0" eaLnBrk="1" latinLnBrk="0" hangingPunct="1">
              <a:lnSpc>
                <a:spcPct val="90000"/>
              </a:lnSpc>
              <a:spcBef>
                <a:spcPts val="2200"/>
              </a:spcBef>
              <a:buFont typeface="Arial" panose="020B0604020202020204" pitchFamily="34" charset="0"/>
              <a:buNone/>
              <a:defRPr sz="3200" kern="120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8046720" indent="0" algn="l" defTabSz="4023360" rtl="0" eaLnBrk="1" latinLnBrk="0" hangingPunct="1">
              <a:lnSpc>
                <a:spcPct val="90000"/>
              </a:lnSpc>
              <a:spcBef>
                <a:spcPts val="2200"/>
              </a:spcBef>
              <a:buFont typeface="Arial" panose="020B0604020202020204" pitchFamily="34" charset="0"/>
              <a:buNone/>
              <a:defRPr sz="32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11064240" indent="-1005840" algn="l" defTabSz="4023360" rtl="0" eaLnBrk="1" latinLnBrk="0" hangingPunct="1">
              <a:lnSpc>
                <a:spcPct val="90000"/>
              </a:lnSpc>
              <a:spcBef>
                <a:spcPts val="2200"/>
              </a:spcBef>
              <a:buFont typeface="Arial" panose="020B0604020202020204" pitchFamily="34" charset="0"/>
              <a:buChar char="•"/>
              <a:defRPr sz="7920" kern="1200">
                <a:solidFill>
                  <a:schemeClr val="tx1"/>
                </a:solidFill>
                <a:latin typeface="+mn-lt"/>
                <a:ea typeface="+mn-ea"/>
                <a:cs typeface="+mn-cs"/>
              </a:defRPr>
            </a:lvl6pPr>
            <a:lvl7pPr marL="13075920" indent="-1005840" algn="l" defTabSz="4023360" rtl="0" eaLnBrk="1" latinLnBrk="0" hangingPunct="1">
              <a:lnSpc>
                <a:spcPct val="90000"/>
              </a:lnSpc>
              <a:spcBef>
                <a:spcPts val="2200"/>
              </a:spcBef>
              <a:buFont typeface="Arial" panose="020B0604020202020204" pitchFamily="34" charset="0"/>
              <a:buChar char="•"/>
              <a:defRPr sz="7920" kern="1200">
                <a:solidFill>
                  <a:schemeClr val="tx1"/>
                </a:solidFill>
                <a:latin typeface="+mn-lt"/>
                <a:ea typeface="+mn-ea"/>
                <a:cs typeface="+mn-cs"/>
              </a:defRPr>
            </a:lvl7pPr>
            <a:lvl8pPr marL="15087600" indent="-1005840" algn="l" defTabSz="4023360" rtl="0" eaLnBrk="1" latinLnBrk="0" hangingPunct="1">
              <a:lnSpc>
                <a:spcPct val="90000"/>
              </a:lnSpc>
              <a:spcBef>
                <a:spcPts val="2200"/>
              </a:spcBef>
              <a:buFont typeface="Arial" panose="020B0604020202020204" pitchFamily="34" charset="0"/>
              <a:buChar char="•"/>
              <a:defRPr sz="7920" kern="1200">
                <a:solidFill>
                  <a:schemeClr val="tx1"/>
                </a:solidFill>
                <a:latin typeface="+mn-lt"/>
                <a:ea typeface="+mn-ea"/>
                <a:cs typeface="+mn-cs"/>
              </a:defRPr>
            </a:lvl8pPr>
            <a:lvl9pPr marL="17099280" indent="-1005840" algn="l" defTabSz="4023360" rtl="0" eaLnBrk="1" latinLnBrk="0" hangingPunct="1">
              <a:lnSpc>
                <a:spcPct val="90000"/>
              </a:lnSpc>
              <a:spcBef>
                <a:spcPts val="2200"/>
              </a:spcBef>
              <a:buFont typeface="Arial" panose="020B0604020202020204" pitchFamily="34" charset="0"/>
              <a:buChar char="•"/>
              <a:defRPr sz="7920" kern="1200">
                <a:solidFill>
                  <a:schemeClr val="tx1"/>
                </a:solidFill>
                <a:latin typeface="+mn-lt"/>
                <a:ea typeface="+mn-ea"/>
                <a:cs typeface="+mn-cs"/>
              </a:defRPr>
            </a:lvl9pPr>
          </a:lstStyle>
          <a:p>
            <a:pPr marL="685800" indent="-685800">
              <a:spcBef>
                <a:spcPts val="2600"/>
              </a:spcBef>
              <a:buFont typeface="Arial" panose="020B0604020202020204" pitchFamily="34" charset="0"/>
              <a:buChar char="•"/>
            </a:pPr>
            <a:r>
              <a:rPr lang="en-US" sz="4600" dirty="0"/>
              <a:t>Further purposive sampling to disseminate survey. </a:t>
            </a:r>
          </a:p>
          <a:p>
            <a:pPr marL="685800" indent="-685800">
              <a:spcBef>
                <a:spcPts val="2600"/>
              </a:spcBef>
              <a:buFont typeface="Arial" panose="020B0604020202020204" pitchFamily="34" charset="0"/>
              <a:buChar char="•"/>
            </a:pPr>
            <a:r>
              <a:rPr lang="en-US" sz="4600" dirty="0"/>
              <a:t>Currently ongoing in-depth, one-on-one qualitative interviews with SAA to understand barriers, role of shame, and proposed solutions. </a:t>
            </a:r>
          </a:p>
          <a:p>
            <a:pPr marL="685800" indent="-685800">
              <a:spcBef>
                <a:spcPts val="2600"/>
              </a:spcBef>
              <a:buFont typeface="Arial" panose="020B0604020202020204" pitchFamily="34" charset="0"/>
              <a:buChar char="•"/>
            </a:pPr>
            <a:r>
              <a:rPr lang="en-US" sz="4600" dirty="0"/>
              <a:t>Development of a community-engaged, research-driven mental health platform tailored for SAA. </a:t>
            </a:r>
          </a:p>
        </p:txBody>
      </p:sp>
      <p:sp>
        <p:nvSpPr>
          <p:cNvPr id="24" name="Text Placeholder 12">
            <a:extLst>
              <a:ext uri="{FF2B5EF4-FFF2-40B4-BE49-F238E27FC236}">
                <a16:creationId xmlns:a16="http://schemas.microsoft.com/office/drawing/2014/main" id="{5FB0AB05-76E9-37F8-E537-CDE7CF10789D}"/>
              </a:ext>
            </a:extLst>
          </p:cNvPr>
          <p:cNvSpPr txBox="1">
            <a:spLocks/>
          </p:cNvSpPr>
          <p:nvPr/>
        </p:nvSpPr>
        <p:spPr>
          <a:xfrm>
            <a:off x="21640800" y="23816993"/>
            <a:ext cx="18021300" cy="4300807"/>
          </a:xfrm>
          <a:prstGeom prst="rect">
            <a:avLst/>
          </a:prstGeom>
        </p:spPr>
        <p:txBody>
          <a:bodyPr vert="horz" lIns="91440" tIns="45720" rIns="91440" bIns="45720" rtlCol="0">
            <a:noAutofit/>
          </a:bodyPr>
          <a:lstStyle>
            <a:lvl1pPr marL="0" indent="0" algn="l" defTabSz="4023360" rtl="0" eaLnBrk="1" latinLnBrk="0" hangingPunct="1">
              <a:lnSpc>
                <a:spcPct val="90000"/>
              </a:lnSpc>
              <a:spcBef>
                <a:spcPts val="4400"/>
              </a:spcBef>
              <a:buFont typeface="Arial" panose="020B0604020202020204" pitchFamily="34" charset="0"/>
              <a:buNone/>
              <a:defRPr sz="48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2011680" indent="0" algn="l" defTabSz="4023360" rtl="0" eaLnBrk="1" latinLnBrk="0" hangingPunct="1">
              <a:lnSpc>
                <a:spcPct val="90000"/>
              </a:lnSpc>
              <a:spcBef>
                <a:spcPts val="2200"/>
              </a:spcBef>
              <a:buFont typeface="Arial" panose="020B0604020202020204" pitchFamily="34" charset="0"/>
              <a:buNone/>
              <a:defRPr sz="440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4023360" indent="0" algn="l" defTabSz="4023360" rtl="0" eaLnBrk="1" latinLnBrk="0" hangingPunct="1">
              <a:lnSpc>
                <a:spcPct val="90000"/>
              </a:lnSpc>
              <a:spcBef>
                <a:spcPts val="2200"/>
              </a:spcBef>
              <a:buFont typeface="Arial" panose="020B0604020202020204" pitchFamily="34" charset="0"/>
              <a:buNone/>
              <a:defRPr sz="36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6035040" indent="0" algn="l" defTabSz="4023360" rtl="0" eaLnBrk="1" latinLnBrk="0" hangingPunct="1">
              <a:lnSpc>
                <a:spcPct val="90000"/>
              </a:lnSpc>
              <a:spcBef>
                <a:spcPts val="2200"/>
              </a:spcBef>
              <a:buFont typeface="Arial" panose="020B0604020202020204" pitchFamily="34" charset="0"/>
              <a:buNone/>
              <a:defRPr sz="3200" kern="120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8046720" indent="0" algn="l" defTabSz="4023360" rtl="0" eaLnBrk="1" latinLnBrk="0" hangingPunct="1">
              <a:lnSpc>
                <a:spcPct val="90000"/>
              </a:lnSpc>
              <a:spcBef>
                <a:spcPts val="2200"/>
              </a:spcBef>
              <a:buFont typeface="Arial" panose="020B0604020202020204" pitchFamily="34" charset="0"/>
              <a:buNone/>
              <a:defRPr sz="32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11064240" indent="-1005840" algn="l" defTabSz="4023360" rtl="0" eaLnBrk="1" latinLnBrk="0" hangingPunct="1">
              <a:lnSpc>
                <a:spcPct val="90000"/>
              </a:lnSpc>
              <a:spcBef>
                <a:spcPts val="2200"/>
              </a:spcBef>
              <a:buFont typeface="Arial" panose="020B0604020202020204" pitchFamily="34" charset="0"/>
              <a:buChar char="•"/>
              <a:defRPr sz="7920" kern="1200">
                <a:solidFill>
                  <a:schemeClr val="tx1"/>
                </a:solidFill>
                <a:latin typeface="+mn-lt"/>
                <a:ea typeface="+mn-ea"/>
                <a:cs typeface="+mn-cs"/>
              </a:defRPr>
            </a:lvl6pPr>
            <a:lvl7pPr marL="13075920" indent="-1005840" algn="l" defTabSz="4023360" rtl="0" eaLnBrk="1" latinLnBrk="0" hangingPunct="1">
              <a:lnSpc>
                <a:spcPct val="90000"/>
              </a:lnSpc>
              <a:spcBef>
                <a:spcPts val="2200"/>
              </a:spcBef>
              <a:buFont typeface="Arial" panose="020B0604020202020204" pitchFamily="34" charset="0"/>
              <a:buChar char="•"/>
              <a:defRPr sz="7920" kern="1200">
                <a:solidFill>
                  <a:schemeClr val="tx1"/>
                </a:solidFill>
                <a:latin typeface="+mn-lt"/>
                <a:ea typeface="+mn-ea"/>
                <a:cs typeface="+mn-cs"/>
              </a:defRPr>
            </a:lvl7pPr>
            <a:lvl8pPr marL="15087600" indent="-1005840" algn="l" defTabSz="4023360" rtl="0" eaLnBrk="1" latinLnBrk="0" hangingPunct="1">
              <a:lnSpc>
                <a:spcPct val="90000"/>
              </a:lnSpc>
              <a:spcBef>
                <a:spcPts val="2200"/>
              </a:spcBef>
              <a:buFont typeface="Arial" panose="020B0604020202020204" pitchFamily="34" charset="0"/>
              <a:buChar char="•"/>
              <a:defRPr sz="7920" kern="1200">
                <a:solidFill>
                  <a:schemeClr val="tx1"/>
                </a:solidFill>
                <a:latin typeface="+mn-lt"/>
                <a:ea typeface="+mn-ea"/>
                <a:cs typeface="+mn-cs"/>
              </a:defRPr>
            </a:lvl8pPr>
            <a:lvl9pPr marL="17099280" indent="-1005840" algn="l" defTabSz="4023360" rtl="0" eaLnBrk="1" latinLnBrk="0" hangingPunct="1">
              <a:lnSpc>
                <a:spcPct val="90000"/>
              </a:lnSpc>
              <a:spcBef>
                <a:spcPts val="2200"/>
              </a:spcBef>
              <a:buFont typeface="Arial" panose="020B0604020202020204" pitchFamily="34" charset="0"/>
              <a:buChar char="•"/>
              <a:defRPr sz="7920" kern="1200">
                <a:solidFill>
                  <a:schemeClr val="tx1"/>
                </a:solidFill>
                <a:latin typeface="+mn-lt"/>
                <a:ea typeface="+mn-ea"/>
                <a:cs typeface="+mn-cs"/>
              </a:defRPr>
            </a:lvl9pPr>
          </a:lstStyle>
          <a:p>
            <a:pPr>
              <a:spcBef>
                <a:spcPts val="2600"/>
              </a:spcBef>
            </a:pPr>
            <a:r>
              <a:rPr lang="en-US" sz="4200" b="1" dirty="0">
                <a:solidFill>
                  <a:schemeClr val="bg1"/>
                </a:solidFill>
              </a:rPr>
              <a:t>39% (n=53)</a:t>
            </a:r>
            <a:r>
              <a:rPr lang="en-US" sz="4200" dirty="0">
                <a:solidFill>
                  <a:schemeClr val="bg1"/>
                </a:solidFill>
              </a:rPr>
              <a:t> of respondents were unable to access care for </a:t>
            </a:r>
            <a:r>
              <a:rPr lang="en-US" sz="4200" u="sng" dirty="0">
                <a:solidFill>
                  <a:schemeClr val="bg1"/>
                </a:solidFill>
              </a:rPr>
              <a:t>mental health problems</a:t>
            </a:r>
            <a:r>
              <a:rPr lang="en-US" sz="4200" dirty="0">
                <a:solidFill>
                  <a:schemeClr val="bg1"/>
                </a:solidFill>
              </a:rPr>
              <a:t>; </a:t>
            </a:r>
            <a:r>
              <a:rPr lang="en-US" sz="4200" b="1" dirty="0">
                <a:solidFill>
                  <a:schemeClr val="bg1"/>
                </a:solidFill>
              </a:rPr>
              <a:t>10% (n=19</a:t>
            </a:r>
            <a:r>
              <a:rPr lang="en-US" sz="4200" dirty="0">
                <a:solidFill>
                  <a:schemeClr val="bg1"/>
                </a:solidFill>
              </a:rPr>
              <a:t>) of respondents were unable to access care for </a:t>
            </a:r>
            <a:r>
              <a:rPr lang="en-US" sz="4200" u="sng" dirty="0">
                <a:solidFill>
                  <a:schemeClr val="bg1"/>
                </a:solidFill>
              </a:rPr>
              <a:t>medical health problems. </a:t>
            </a:r>
          </a:p>
          <a:p>
            <a:pPr>
              <a:spcBef>
                <a:spcPts val="2600"/>
              </a:spcBef>
            </a:pPr>
            <a:endParaRPr lang="en-US" sz="2400" u="sng" dirty="0">
              <a:solidFill>
                <a:schemeClr val="bg1"/>
              </a:solidFill>
            </a:endParaRPr>
          </a:p>
          <a:p>
            <a:pPr>
              <a:spcBef>
                <a:spcPts val="2600"/>
              </a:spcBef>
            </a:pPr>
            <a:r>
              <a:rPr lang="en-US" sz="4200" u="sng" dirty="0">
                <a:solidFill>
                  <a:schemeClr val="bg1"/>
                </a:solidFill>
              </a:rPr>
              <a:t>Shame around illness</a:t>
            </a:r>
            <a:r>
              <a:rPr lang="en-US" sz="4200" dirty="0">
                <a:solidFill>
                  <a:schemeClr val="bg1"/>
                </a:solidFill>
              </a:rPr>
              <a:t> influenced ability to access mental healthcare more than medical healthcare (OR=0.20, 95% CI 0.05-0.60, p=0.002) </a:t>
            </a:r>
            <a:endParaRPr lang="en-US" sz="4200" u="sng" dirty="0">
              <a:solidFill>
                <a:schemeClr val="bg1"/>
              </a:solidFill>
            </a:endParaRPr>
          </a:p>
          <a:p>
            <a:pPr>
              <a:spcBef>
                <a:spcPts val="2600"/>
              </a:spcBef>
            </a:pPr>
            <a:endParaRPr lang="en-US" sz="4600" u="sng" dirty="0"/>
          </a:p>
        </p:txBody>
      </p:sp>
      <p:graphicFrame>
        <p:nvGraphicFramePr>
          <p:cNvPr id="25" name="Table 24">
            <a:extLst>
              <a:ext uri="{FF2B5EF4-FFF2-40B4-BE49-F238E27FC236}">
                <a16:creationId xmlns:a16="http://schemas.microsoft.com/office/drawing/2014/main" id="{A9B0D5B8-C214-4948-D5D5-AAEEFF6075F1}"/>
              </a:ext>
            </a:extLst>
          </p:cNvPr>
          <p:cNvGraphicFramePr>
            <a:graphicFrameLocks noGrp="1"/>
          </p:cNvGraphicFramePr>
          <p:nvPr>
            <p:extLst>
              <p:ext uri="{D42A27DB-BD31-4B8C-83A1-F6EECF244321}">
                <p14:modId xmlns:p14="http://schemas.microsoft.com/office/powerpoint/2010/main" val="452121331"/>
              </p:ext>
            </p:extLst>
          </p:nvPr>
        </p:nvGraphicFramePr>
        <p:xfrm>
          <a:off x="21742400" y="10303894"/>
          <a:ext cx="14173200" cy="10879706"/>
        </p:xfrm>
        <a:graphic>
          <a:graphicData uri="http://schemas.openxmlformats.org/drawingml/2006/table">
            <a:tbl>
              <a:tblPr firstRow="1" firstCol="1" bandRow="1">
                <a:tableStyleId>{5C22544A-7EE6-4342-B048-85BDC9FD1C3A}</a:tableStyleId>
              </a:tblPr>
              <a:tblGrid>
                <a:gridCol w="8178011">
                  <a:extLst>
                    <a:ext uri="{9D8B030D-6E8A-4147-A177-3AD203B41FA5}">
                      <a16:colId xmlns:a16="http://schemas.microsoft.com/office/drawing/2014/main" val="4123615152"/>
                    </a:ext>
                  </a:extLst>
                </a:gridCol>
                <a:gridCol w="2999646">
                  <a:extLst>
                    <a:ext uri="{9D8B030D-6E8A-4147-A177-3AD203B41FA5}">
                      <a16:colId xmlns:a16="http://schemas.microsoft.com/office/drawing/2014/main" val="1598651917"/>
                    </a:ext>
                  </a:extLst>
                </a:gridCol>
                <a:gridCol w="2995543">
                  <a:extLst>
                    <a:ext uri="{9D8B030D-6E8A-4147-A177-3AD203B41FA5}">
                      <a16:colId xmlns:a16="http://schemas.microsoft.com/office/drawing/2014/main" val="4246956461"/>
                    </a:ext>
                  </a:extLst>
                </a:gridCol>
              </a:tblGrid>
              <a:tr h="922864">
                <a:tc>
                  <a:txBody>
                    <a:bodyPr/>
                    <a:lstStyle/>
                    <a:p>
                      <a:pPr marL="0" marR="0">
                        <a:buNone/>
                      </a:pPr>
                      <a:r>
                        <a:rPr lang="en-US" sz="2400" kern="100" dirty="0">
                          <a:effectLst/>
                          <a:latin typeface="Verdana" panose="020B0604030504040204" pitchFamily="34" charset="0"/>
                          <a:ea typeface="Verdana" panose="020B0604030504040204" pitchFamily="34" charset="0"/>
                          <a:cs typeface="Verdana" panose="020B0604030504040204" pitchFamily="34" charset="0"/>
                        </a:rPr>
                        <a:t>Demographic</a:t>
                      </a:r>
                    </a:p>
                  </a:txBody>
                  <a:tcPr marL="68580" marR="68580" marT="0" marB="0"/>
                </a:tc>
                <a:tc>
                  <a:txBody>
                    <a:bodyPr/>
                    <a:lstStyle/>
                    <a:p>
                      <a:pPr marL="0" marR="0">
                        <a:buNone/>
                      </a:pPr>
                      <a:r>
                        <a:rPr lang="en-US" sz="2400" kern="100" dirty="0">
                          <a:effectLst/>
                          <a:latin typeface="Verdana" panose="020B0604030504040204" pitchFamily="34" charset="0"/>
                          <a:ea typeface="Verdana" panose="020B0604030504040204" pitchFamily="34" charset="0"/>
                          <a:cs typeface="Verdana" panose="020B0604030504040204" pitchFamily="34" charset="0"/>
                        </a:rPr>
                        <a:t>Number of Participants (n)</a:t>
                      </a:r>
                    </a:p>
                  </a:txBody>
                  <a:tcPr marL="68580" marR="68580" marT="0" marB="0"/>
                </a:tc>
                <a:tc>
                  <a:txBody>
                    <a:bodyPr/>
                    <a:lstStyle/>
                    <a:p>
                      <a:pPr marL="0" marR="0">
                        <a:buNone/>
                      </a:pPr>
                      <a:r>
                        <a:rPr lang="en-US" sz="2400" kern="100" dirty="0">
                          <a:effectLst/>
                          <a:latin typeface="Verdana" panose="020B0604030504040204" pitchFamily="34" charset="0"/>
                          <a:ea typeface="Verdana" panose="020B0604030504040204" pitchFamily="34" charset="0"/>
                          <a:cs typeface="Verdana" panose="020B0604030504040204" pitchFamily="34" charset="0"/>
                        </a:rPr>
                        <a:t>Percentage (%)</a:t>
                      </a:r>
                    </a:p>
                  </a:txBody>
                  <a:tcPr marL="68580" marR="68580" marT="0" marB="0"/>
                </a:tc>
                <a:extLst>
                  <a:ext uri="{0D108BD9-81ED-4DB2-BD59-A6C34878D82A}">
                    <a16:rowId xmlns:a16="http://schemas.microsoft.com/office/drawing/2014/main" val="679751094"/>
                  </a:ext>
                </a:extLst>
              </a:tr>
              <a:tr h="736142">
                <a:tc>
                  <a:txBody>
                    <a:bodyPr/>
                    <a:lstStyle/>
                    <a:p>
                      <a:pPr marL="0" marR="0">
                        <a:buNone/>
                      </a:pPr>
                      <a:r>
                        <a:rPr lang="en-US" sz="2400" u="sng" kern="100" dirty="0">
                          <a:effectLst/>
                          <a:latin typeface="Verdana" panose="020B0604030504040204" pitchFamily="34" charset="0"/>
                          <a:ea typeface="Verdana" panose="020B0604030504040204" pitchFamily="34" charset="0"/>
                          <a:cs typeface="Verdana" panose="020B0604030504040204" pitchFamily="34" charset="0"/>
                        </a:rPr>
                        <a:t>Country of Origin</a:t>
                      </a:r>
                    </a:p>
                  </a:txBody>
                  <a:tcPr marL="68580" marR="68580" marT="0" marB="0"/>
                </a:tc>
                <a:tc>
                  <a:txBody>
                    <a:bodyPr/>
                    <a:lstStyle/>
                    <a:p>
                      <a:pPr marL="0" marR="0">
                        <a:buNone/>
                      </a:pPr>
                      <a:r>
                        <a:rPr lang="en-US" sz="2400" kern="100" dirty="0">
                          <a:effectLst/>
                          <a:latin typeface="Verdana" panose="020B0604030504040204" pitchFamily="34" charset="0"/>
                          <a:ea typeface="Verdana" panose="020B0604030504040204" pitchFamily="34" charset="0"/>
                          <a:cs typeface="Verdana" panose="020B0604030504040204" pitchFamily="34" charset="0"/>
                        </a:rPr>
                        <a:t>188</a:t>
                      </a:r>
                    </a:p>
                  </a:txBody>
                  <a:tcPr marL="68580" marR="68580" marT="0" marB="0"/>
                </a:tc>
                <a:tc>
                  <a:txBody>
                    <a:bodyPr/>
                    <a:lstStyle/>
                    <a:p>
                      <a:pPr marL="0" marR="0">
                        <a:buNone/>
                      </a:pPr>
                      <a:r>
                        <a:rPr lang="en-US" sz="2400" kern="100" dirty="0">
                          <a:effectLst/>
                          <a:latin typeface="Verdana" panose="020B0604030504040204" pitchFamily="34" charset="0"/>
                          <a:ea typeface="Verdana" panose="020B0604030504040204" pitchFamily="34" charset="0"/>
                          <a:cs typeface="Verdana" panose="020B0604030504040204" pitchFamily="34" charset="0"/>
                        </a:rPr>
                        <a:t> </a:t>
                      </a:r>
                    </a:p>
                  </a:txBody>
                  <a:tcPr marL="68580" marR="68580" marT="0" marB="0"/>
                </a:tc>
                <a:extLst>
                  <a:ext uri="{0D108BD9-81ED-4DB2-BD59-A6C34878D82A}">
                    <a16:rowId xmlns:a16="http://schemas.microsoft.com/office/drawing/2014/main" val="3346844401"/>
                  </a:ext>
                </a:extLst>
              </a:tr>
              <a:tr h="368071">
                <a:tc>
                  <a:txBody>
                    <a:bodyPr/>
                    <a:lstStyle/>
                    <a:p>
                      <a:pPr marL="0" marR="0">
                        <a:buNone/>
                        <a:tabLst>
                          <a:tab pos="216535" algn="l"/>
                        </a:tabLst>
                      </a:pPr>
                      <a:r>
                        <a:rPr lang="en-US" sz="2400" kern="100" dirty="0">
                          <a:effectLst/>
                          <a:latin typeface="Verdana" panose="020B0604030504040204" pitchFamily="34" charset="0"/>
                          <a:ea typeface="Verdana" panose="020B0604030504040204" pitchFamily="34" charset="0"/>
                          <a:cs typeface="Verdana" panose="020B0604030504040204" pitchFamily="34" charset="0"/>
                        </a:rPr>
                        <a:t>     India</a:t>
                      </a:r>
                    </a:p>
                  </a:txBody>
                  <a:tcPr marL="68580" marR="68580" marT="0" marB="0"/>
                </a:tc>
                <a:tc>
                  <a:txBody>
                    <a:bodyPr/>
                    <a:lstStyle/>
                    <a:p>
                      <a:pPr marL="0" marR="0">
                        <a:buNone/>
                      </a:pPr>
                      <a:r>
                        <a:rPr lang="en-US" sz="2400" kern="100" dirty="0">
                          <a:effectLst/>
                          <a:latin typeface="Verdana" panose="020B0604030504040204" pitchFamily="34" charset="0"/>
                          <a:ea typeface="Verdana" panose="020B0604030504040204" pitchFamily="34" charset="0"/>
                          <a:cs typeface="Verdana" panose="020B0604030504040204" pitchFamily="34" charset="0"/>
                        </a:rPr>
                        <a:t>158</a:t>
                      </a:r>
                    </a:p>
                  </a:txBody>
                  <a:tcPr marL="68580" marR="68580" marT="0" marB="0"/>
                </a:tc>
                <a:tc>
                  <a:txBody>
                    <a:bodyPr/>
                    <a:lstStyle/>
                    <a:p>
                      <a:pPr marL="0" marR="0">
                        <a:buNone/>
                      </a:pPr>
                      <a:r>
                        <a:rPr lang="en-US" sz="2400" kern="100" dirty="0">
                          <a:effectLst/>
                          <a:latin typeface="Verdana" panose="020B0604030504040204" pitchFamily="34" charset="0"/>
                          <a:ea typeface="Verdana" panose="020B0604030504040204" pitchFamily="34" charset="0"/>
                          <a:cs typeface="Verdana" panose="020B0604030504040204" pitchFamily="34" charset="0"/>
                        </a:rPr>
                        <a:t>84.0</a:t>
                      </a:r>
                    </a:p>
                  </a:txBody>
                  <a:tcPr marL="68580" marR="68580" marT="0" marB="0"/>
                </a:tc>
                <a:extLst>
                  <a:ext uri="{0D108BD9-81ED-4DB2-BD59-A6C34878D82A}">
                    <a16:rowId xmlns:a16="http://schemas.microsoft.com/office/drawing/2014/main" val="4029348388"/>
                  </a:ext>
                </a:extLst>
              </a:tr>
              <a:tr h="368071">
                <a:tc>
                  <a:txBody>
                    <a:bodyPr/>
                    <a:lstStyle/>
                    <a:p>
                      <a:pPr marL="0" marR="0">
                        <a:buNone/>
                      </a:pPr>
                      <a:r>
                        <a:rPr lang="en-US" sz="2400" kern="100" dirty="0">
                          <a:effectLst/>
                          <a:latin typeface="Verdana" panose="020B0604030504040204" pitchFamily="34" charset="0"/>
                          <a:ea typeface="Verdana" panose="020B0604030504040204" pitchFamily="34" charset="0"/>
                          <a:cs typeface="Verdana" panose="020B0604030504040204" pitchFamily="34" charset="0"/>
                        </a:rPr>
                        <a:t>     Pakistan</a:t>
                      </a:r>
                    </a:p>
                  </a:txBody>
                  <a:tcPr marL="68580" marR="68580" marT="0" marB="0"/>
                </a:tc>
                <a:tc>
                  <a:txBody>
                    <a:bodyPr/>
                    <a:lstStyle/>
                    <a:p>
                      <a:pPr marL="0" marR="0">
                        <a:buNone/>
                      </a:pPr>
                      <a:r>
                        <a:rPr lang="en-US" sz="2400" kern="100" dirty="0">
                          <a:effectLst/>
                          <a:latin typeface="Verdana" panose="020B0604030504040204" pitchFamily="34" charset="0"/>
                          <a:ea typeface="Verdana" panose="020B0604030504040204" pitchFamily="34" charset="0"/>
                          <a:cs typeface="Verdana" panose="020B0604030504040204" pitchFamily="34" charset="0"/>
                        </a:rPr>
                        <a:t>6</a:t>
                      </a:r>
                    </a:p>
                  </a:txBody>
                  <a:tcPr marL="68580" marR="68580" marT="0" marB="0"/>
                </a:tc>
                <a:tc>
                  <a:txBody>
                    <a:bodyPr/>
                    <a:lstStyle/>
                    <a:p>
                      <a:pPr marL="0" marR="0">
                        <a:buNone/>
                      </a:pPr>
                      <a:r>
                        <a:rPr lang="en-US" sz="2400" kern="100" dirty="0">
                          <a:effectLst/>
                          <a:latin typeface="Verdana" panose="020B0604030504040204" pitchFamily="34" charset="0"/>
                          <a:ea typeface="Verdana" panose="020B0604030504040204" pitchFamily="34" charset="0"/>
                          <a:cs typeface="Verdana" panose="020B0604030504040204" pitchFamily="34" charset="0"/>
                        </a:rPr>
                        <a:t>3.2</a:t>
                      </a:r>
                    </a:p>
                  </a:txBody>
                  <a:tcPr marL="68580" marR="68580" marT="0" marB="0"/>
                </a:tc>
                <a:extLst>
                  <a:ext uri="{0D108BD9-81ED-4DB2-BD59-A6C34878D82A}">
                    <a16:rowId xmlns:a16="http://schemas.microsoft.com/office/drawing/2014/main" val="1191915901"/>
                  </a:ext>
                </a:extLst>
              </a:tr>
              <a:tr h="368071">
                <a:tc>
                  <a:txBody>
                    <a:bodyPr/>
                    <a:lstStyle/>
                    <a:p>
                      <a:pPr marL="0" marR="0">
                        <a:buNone/>
                      </a:pPr>
                      <a:r>
                        <a:rPr lang="en-US" sz="2400" kern="100" dirty="0">
                          <a:effectLst/>
                          <a:latin typeface="Verdana" panose="020B0604030504040204" pitchFamily="34" charset="0"/>
                          <a:ea typeface="Verdana" panose="020B0604030504040204" pitchFamily="34" charset="0"/>
                          <a:cs typeface="Verdana" panose="020B0604030504040204" pitchFamily="34" charset="0"/>
                        </a:rPr>
                        <a:t>     Bangladesh</a:t>
                      </a:r>
                    </a:p>
                  </a:txBody>
                  <a:tcPr marL="68580" marR="68580" marT="0" marB="0"/>
                </a:tc>
                <a:tc>
                  <a:txBody>
                    <a:bodyPr/>
                    <a:lstStyle/>
                    <a:p>
                      <a:pPr marL="0" marR="0">
                        <a:buNone/>
                      </a:pPr>
                      <a:r>
                        <a:rPr lang="en-US" sz="2400" kern="100" dirty="0">
                          <a:effectLst/>
                          <a:latin typeface="Verdana" panose="020B0604030504040204" pitchFamily="34" charset="0"/>
                          <a:ea typeface="Verdana" panose="020B0604030504040204" pitchFamily="34" charset="0"/>
                          <a:cs typeface="Verdana" panose="020B0604030504040204" pitchFamily="34" charset="0"/>
                        </a:rPr>
                        <a:t>5</a:t>
                      </a:r>
                    </a:p>
                  </a:txBody>
                  <a:tcPr marL="68580" marR="68580" marT="0" marB="0"/>
                </a:tc>
                <a:tc>
                  <a:txBody>
                    <a:bodyPr/>
                    <a:lstStyle/>
                    <a:p>
                      <a:pPr marL="0" marR="0">
                        <a:buNone/>
                      </a:pPr>
                      <a:r>
                        <a:rPr lang="en-US" sz="2400" kern="100" dirty="0">
                          <a:effectLst/>
                          <a:latin typeface="Verdana" panose="020B0604030504040204" pitchFamily="34" charset="0"/>
                          <a:ea typeface="Verdana" panose="020B0604030504040204" pitchFamily="34" charset="0"/>
                          <a:cs typeface="Verdana" panose="020B0604030504040204" pitchFamily="34" charset="0"/>
                        </a:rPr>
                        <a:t>2.7</a:t>
                      </a:r>
                    </a:p>
                  </a:txBody>
                  <a:tcPr marL="68580" marR="68580" marT="0" marB="0"/>
                </a:tc>
                <a:extLst>
                  <a:ext uri="{0D108BD9-81ED-4DB2-BD59-A6C34878D82A}">
                    <a16:rowId xmlns:a16="http://schemas.microsoft.com/office/drawing/2014/main" val="2917038920"/>
                  </a:ext>
                </a:extLst>
              </a:tr>
              <a:tr h="368071">
                <a:tc>
                  <a:txBody>
                    <a:bodyPr/>
                    <a:lstStyle/>
                    <a:p>
                      <a:pPr marL="0" marR="0">
                        <a:buNone/>
                      </a:pPr>
                      <a:r>
                        <a:rPr lang="en-US" sz="2400" kern="100" dirty="0">
                          <a:effectLst/>
                          <a:latin typeface="Verdana" panose="020B0604030504040204" pitchFamily="34" charset="0"/>
                          <a:ea typeface="Verdana" panose="020B0604030504040204" pitchFamily="34" charset="0"/>
                          <a:cs typeface="Verdana" panose="020B0604030504040204" pitchFamily="34" charset="0"/>
                        </a:rPr>
                        <a:t>     Bhutan</a:t>
                      </a:r>
                    </a:p>
                  </a:txBody>
                  <a:tcPr marL="68580" marR="68580" marT="0" marB="0"/>
                </a:tc>
                <a:tc>
                  <a:txBody>
                    <a:bodyPr/>
                    <a:lstStyle/>
                    <a:p>
                      <a:pPr marL="0" marR="0">
                        <a:buNone/>
                      </a:pPr>
                      <a:r>
                        <a:rPr lang="en-US" sz="2400" kern="100" dirty="0">
                          <a:effectLst/>
                          <a:latin typeface="Verdana" panose="020B0604030504040204" pitchFamily="34" charset="0"/>
                          <a:ea typeface="Verdana" panose="020B0604030504040204" pitchFamily="34" charset="0"/>
                          <a:cs typeface="Verdana" panose="020B0604030504040204" pitchFamily="34" charset="0"/>
                        </a:rPr>
                        <a:t>0</a:t>
                      </a:r>
                    </a:p>
                  </a:txBody>
                  <a:tcPr marL="68580" marR="68580" marT="0" marB="0"/>
                </a:tc>
                <a:tc>
                  <a:txBody>
                    <a:bodyPr/>
                    <a:lstStyle/>
                    <a:p>
                      <a:pPr marL="0" marR="0">
                        <a:buNone/>
                      </a:pPr>
                      <a:r>
                        <a:rPr lang="en-US" sz="2400" kern="100" dirty="0">
                          <a:effectLst/>
                          <a:latin typeface="Verdana" panose="020B0604030504040204" pitchFamily="34" charset="0"/>
                          <a:ea typeface="Verdana" panose="020B0604030504040204" pitchFamily="34" charset="0"/>
                          <a:cs typeface="Verdana" panose="020B0604030504040204" pitchFamily="34" charset="0"/>
                        </a:rPr>
                        <a:t>0</a:t>
                      </a:r>
                    </a:p>
                  </a:txBody>
                  <a:tcPr marL="68580" marR="68580" marT="0" marB="0"/>
                </a:tc>
                <a:extLst>
                  <a:ext uri="{0D108BD9-81ED-4DB2-BD59-A6C34878D82A}">
                    <a16:rowId xmlns:a16="http://schemas.microsoft.com/office/drawing/2014/main" val="1782857282"/>
                  </a:ext>
                </a:extLst>
              </a:tr>
              <a:tr h="368071">
                <a:tc>
                  <a:txBody>
                    <a:bodyPr/>
                    <a:lstStyle/>
                    <a:p>
                      <a:pPr marL="0" marR="0">
                        <a:buNone/>
                      </a:pPr>
                      <a:r>
                        <a:rPr lang="en-US" sz="2400" kern="100" dirty="0">
                          <a:effectLst/>
                          <a:latin typeface="Verdana" panose="020B0604030504040204" pitchFamily="34" charset="0"/>
                          <a:ea typeface="Verdana" panose="020B0604030504040204" pitchFamily="34" charset="0"/>
                          <a:cs typeface="Verdana" panose="020B0604030504040204" pitchFamily="34" charset="0"/>
                        </a:rPr>
                        <a:t>     Nepal</a:t>
                      </a:r>
                    </a:p>
                  </a:txBody>
                  <a:tcPr marL="68580" marR="68580" marT="0" marB="0"/>
                </a:tc>
                <a:tc>
                  <a:txBody>
                    <a:bodyPr/>
                    <a:lstStyle/>
                    <a:p>
                      <a:pPr marL="0" marR="0">
                        <a:buNone/>
                      </a:pPr>
                      <a:r>
                        <a:rPr lang="en-US" sz="2400" kern="100" dirty="0">
                          <a:effectLst/>
                          <a:latin typeface="Verdana" panose="020B0604030504040204" pitchFamily="34" charset="0"/>
                          <a:ea typeface="Verdana" panose="020B0604030504040204" pitchFamily="34" charset="0"/>
                          <a:cs typeface="Verdana" panose="020B0604030504040204" pitchFamily="34" charset="0"/>
                        </a:rPr>
                        <a:t>2</a:t>
                      </a:r>
                    </a:p>
                  </a:txBody>
                  <a:tcPr marL="68580" marR="68580" marT="0" marB="0"/>
                </a:tc>
                <a:tc>
                  <a:txBody>
                    <a:bodyPr/>
                    <a:lstStyle/>
                    <a:p>
                      <a:pPr marL="0" marR="0">
                        <a:buNone/>
                      </a:pPr>
                      <a:r>
                        <a:rPr lang="en-US" sz="2400" kern="100" dirty="0">
                          <a:effectLst/>
                          <a:latin typeface="Verdana" panose="020B0604030504040204" pitchFamily="34" charset="0"/>
                          <a:ea typeface="Verdana" panose="020B0604030504040204" pitchFamily="34" charset="0"/>
                          <a:cs typeface="Verdana" panose="020B0604030504040204" pitchFamily="34" charset="0"/>
                        </a:rPr>
                        <a:t>1.1</a:t>
                      </a:r>
                    </a:p>
                  </a:txBody>
                  <a:tcPr marL="68580" marR="68580" marT="0" marB="0"/>
                </a:tc>
                <a:extLst>
                  <a:ext uri="{0D108BD9-81ED-4DB2-BD59-A6C34878D82A}">
                    <a16:rowId xmlns:a16="http://schemas.microsoft.com/office/drawing/2014/main" val="327029695"/>
                  </a:ext>
                </a:extLst>
              </a:tr>
              <a:tr h="368071">
                <a:tc>
                  <a:txBody>
                    <a:bodyPr/>
                    <a:lstStyle/>
                    <a:p>
                      <a:pPr marL="0" marR="0">
                        <a:buNone/>
                      </a:pPr>
                      <a:r>
                        <a:rPr lang="en-US" sz="2400" kern="100" dirty="0">
                          <a:effectLst/>
                          <a:latin typeface="Verdana" panose="020B0604030504040204" pitchFamily="34" charset="0"/>
                          <a:ea typeface="Verdana" panose="020B0604030504040204" pitchFamily="34" charset="0"/>
                          <a:cs typeface="Verdana" panose="020B0604030504040204" pitchFamily="34" charset="0"/>
                        </a:rPr>
                        <a:t>     Sri Lanka</a:t>
                      </a:r>
                    </a:p>
                  </a:txBody>
                  <a:tcPr marL="68580" marR="68580" marT="0" marB="0"/>
                </a:tc>
                <a:tc>
                  <a:txBody>
                    <a:bodyPr/>
                    <a:lstStyle/>
                    <a:p>
                      <a:pPr marL="0" marR="0">
                        <a:buNone/>
                      </a:pPr>
                      <a:r>
                        <a:rPr lang="en-US" sz="2400" kern="100" dirty="0">
                          <a:effectLst/>
                          <a:latin typeface="Verdana" panose="020B0604030504040204" pitchFamily="34" charset="0"/>
                          <a:ea typeface="Verdana" panose="020B0604030504040204" pitchFamily="34" charset="0"/>
                          <a:cs typeface="Verdana" panose="020B0604030504040204" pitchFamily="34" charset="0"/>
                        </a:rPr>
                        <a:t>1</a:t>
                      </a:r>
                    </a:p>
                  </a:txBody>
                  <a:tcPr marL="68580" marR="68580" marT="0" marB="0"/>
                </a:tc>
                <a:tc>
                  <a:txBody>
                    <a:bodyPr/>
                    <a:lstStyle/>
                    <a:p>
                      <a:pPr marL="0" marR="0">
                        <a:buNone/>
                      </a:pPr>
                      <a:r>
                        <a:rPr lang="en-US" sz="2400" kern="100" dirty="0">
                          <a:effectLst/>
                          <a:latin typeface="Verdana" panose="020B0604030504040204" pitchFamily="34" charset="0"/>
                          <a:ea typeface="Verdana" panose="020B0604030504040204" pitchFamily="34" charset="0"/>
                          <a:cs typeface="Verdana" panose="020B0604030504040204" pitchFamily="34" charset="0"/>
                        </a:rPr>
                        <a:t>0.5</a:t>
                      </a:r>
                    </a:p>
                  </a:txBody>
                  <a:tcPr marL="68580" marR="68580" marT="0" marB="0"/>
                </a:tc>
                <a:extLst>
                  <a:ext uri="{0D108BD9-81ED-4DB2-BD59-A6C34878D82A}">
                    <a16:rowId xmlns:a16="http://schemas.microsoft.com/office/drawing/2014/main" val="286688409"/>
                  </a:ext>
                </a:extLst>
              </a:tr>
              <a:tr h="368071">
                <a:tc>
                  <a:txBody>
                    <a:bodyPr/>
                    <a:lstStyle/>
                    <a:p>
                      <a:pPr marL="0" marR="0">
                        <a:buNone/>
                      </a:pPr>
                      <a:r>
                        <a:rPr lang="en-US" sz="2400" kern="100" dirty="0">
                          <a:effectLst/>
                          <a:latin typeface="Verdana" panose="020B0604030504040204" pitchFamily="34" charset="0"/>
                          <a:ea typeface="Verdana" panose="020B0604030504040204" pitchFamily="34" charset="0"/>
                          <a:cs typeface="Verdana" panose="020B0604030504040204" pitchFamily="34" charset="0"/>
                        </a:rPr>
                        <a:t>     Maldives</a:t>
                      </a:r>
                    </a:p>
                  </a:txBody>
                  <a:tcPr marL="68580" marR="68580" marT="0" marB="0"/>
                </a:tc>
                <a:tc>
                  <a:txBody>
                    <a:bodyPr/>
                    <a:lstStyle/>
                    <a:p>
                      <a:pPr marL="0" marR="0">
                        <a:buNone/>
                      </a:pPr>
                      <a:r>
                        <a:rPr lang="en-US" sz="2400" kern="100" dirty="0">
                          <a:effectLst/>
                          <a:latin typeface="Verdana" panose="020B0604030504040204" pitchFamily="34" charset="0"/>
                          <a:ea typeface="Verdana" panose="020B0604030504040204" pitchFamily="34" charset="0"/>
                          <a:cs typeface="Verdana" panose="020B0604030504040204" pitchFamily="34" charset="0"/>
                        </a:rPr>
                        <a:t>0</a:t>
                      </a:r>
                    </a:p>
                  </a:txBody>
                  <a:tcPr marL="68580" marR="68580" marT="0" marB="0"/>
                </a:tc>
                <a:tc>
                  <a:txBody>
                    <a:bodyPr/>
                    <a:lstStyle/>
                    <a:p>
                      <a:pPr marL="0" marR="0">
                        <a:buNone/>
                      </a:pPr>
                      <a:r>
                        <a:rPr lang="en-US" sz="2400" kern="100" dirty="0">
                          <a:effectLst/>
                          <a:latin typeface="Verdana" panose="020B0604030504040204" pitchFamily="34" charset="0"/>
                          <a:ea typeface="Verdana" panose="020B0604030504040204" pitchFamily="34" charset="0"/>
                          <a:cs typeface="Verdana" panose="020B0604030504040204" pitchFamily="34" charset="0"/>
                        </a:rPr>
                        <a:t>0</a:t>
                      </a:r>
                    </a:p>
                  </a:txBody>
                  <a:tcPr marL="68580" marR="68580" marT="0" marB="0"/>
                </a:tc>
                <a:extLst>
                  <a:ext uri="{0D108BD9-81ED-4DB2-BD59-A6C34878D82A}">
                    <a16:rowId xmlns:a16="http://schemas.microsoft.com/office/drawing/2014/main" val="2642567195"/>
                  </a:ext>
                </a:extLst>
              </a:tr>
              <a:tr h="368071">
                <a:tc>
                  <a:txBody>
                    <a:bodyPr/>
                    <a:lstStyle/>
                    <a:p>
                      <a:pPr marL="0" marR="0">
                        <a:buNone/>
                      </a:pPr>
                      <a:r>
                        <a:rPr lang="en-US" sz="2400" kern="100" dirty="0">
                          <a:effectLst/>
                          <a:latin typeface="Verdana" panose="020B0604030504040204" pitchFamily="34" charset="0"/>
                          <a:ea typeface="Verdana" panose="020B0604030504040204" pitchFamily="34" charset="0"/>
                          <a:cs typeface="Verdana" panose="020B0604030504040204" pitchFamily="34" charset="0"/>
                        </a:rPr>
                        <a:t>     Afghanistan</a:t>
                      </a:r>
                    </a:p>
                  </a:txBody>
                  <a:tcPr marL="68580" marR="68580" marT="0" marB="0"/>
                </a:tc>
                <a:tc>
                  <a:txBody>
                    <a:bodyPr/>
                    <a:lstStyle/>
                    <a:p>
                      <a:pPr marL="0" marR="0">
                        <a:buNone/>
                      </a:pPr>
                      <a:r>
                        <a:rPr lang="en-US" sz="2400" kern="100" dirty="0">
                          <a:effectLst/>
                          <a:latin typeface="Verdana" panose="020B0604030504040204" pitchFamily="34" charset="0"/>
                          <a:ea typeface="Verdana" panose="020B0604030504040204" pitchFamily="34" charset="0"/>
                          <a:cs typeface="Verdana" panose="020B0604030504040204" pitchFamily="34" charset="0"/>
                        </a:rPr>
                        <a:t>0</a:t>
                      </a:r>
                    </a:p>
                  </a:txBody>
                  <a:tcPr marL="68580" marR="68580" marT="0" marB="0"/>
                </a:tc>
                <a:tc>
                  <a:txBody>
                    <a:bodyPr/>
                    <a:lstStyle/>
                    <a:p>
                      <a:pPr marL="0" marR="0">
                        <a:buNone/>
                      </a:pPr>
                      <a:r>
                        <a:rPr lang="en-US" sz="2400" kern="100" dirty="0">
                          <a:effectLst/>
                          <a:latin typeface="Verdana" panose="020B0604030504040204" pitchFamily="34" charset="0"/>
                          <a:ea typeface="Verdana" panose="020B0604030504040204" pitchFamily="34" charset="0"/>
                          <a:cs typeface="Verdana" panose="020B0604030504040204" pitchFamily="34" charset="0"/>
                        </a:rPr>
                        <a:t>0</a:t>
                      </a:r>
                    </a:p>
                  </a:txBody>
                  <a:tcPr marL="68580" marR="68580" marT="0" marB="0"/>
                </a:tc>
                <a:extLst>
                  <a:ext uri="{0D108BD9-81ED-4DB2-BD59-A6C34878D82A}">
                    <a16:rowId xmlns:a16="http://schemas.microsoft.com/office/drawing/2014/main" val="4088302877"/>
                  </a:ext>
                </a:extLst>
              </a:tr>
              <a:tr h="368071">
                <a:tc>
                  <a:txBody>
                    <a:bodyPr/>
                    <a:lstStyle/>
                    <a:p>
                      <a:pPr marL="0" marR="0">
                        <a:buNone/>
                      </a:pPr>
                      <a:r>
                        <a:rPr lang="en-US" sz="2400" kern="100" dirty="0">
                          <a:effectLst/>
                          <a:latin typeface="Verdana" panose="020B0604030504040204" pitchFamily="34" charset="0"/>
                          <a:ea typeface="Verdana" panose="020B0604030504040204" pitchFamily="34" charset="0"/>
                          <a:cs typeface="Verdana" panose="020B0604030504040204" pitchFamily="34" charset="0"/>
                        </a:rPr>
                        <a:t>     Other</a:t>
                      </a:r>
                    </a:p>
                  </a:txBody>
                  <a:tcPr marL="68580" marR="68580" marT="0" marB="0"/>
                </a:tc>
                <a:tc>
                  <a:txBody>
                    <a:bodyPr/>
                    <a:lstStyle/>
                    <a:p>
                      <a:pPr marL="0" marR="0">
                        <a:buNone/>
                      </a:pPr>
                      <a:r>
                        <a:rPr lang="en-US" sz="2400" kern="100" dirty="0">
                          <a:effectLst/>
                          <a:latin typeface="Verdana" panose="020B0604030504040204" pitchFamily="34" charset="0"/>
                          <a:ea typeface="Verdana" panose="020B0604030504040204" pitchFamily="34" charset="0"/>
                          <a:cs typeface="Verdana" panose="020B0604030504040204" pitchFamily="34" charset="0"/>
                        </a:rPr>
                        <a:t>16</a:t>
                      </a:r>
                    </a:p>
                  </a:txBody>
                  <a:tcPr marL="68580" marR="68580" marT="0" marB="0"/>
                </a:tc>
                <a:tc>
                  <a:txBody>
                    <a:bodyPr/>
                    <a:lstStyle/>
                    <a:p>
                      <a:pPr marL="0" marR="0">
                        <a:buNone/>
                      </a:pPr>
                      <a:r>
                        <a:rPr lang="en-US" sz="2400" kern="100" dirty="0">
                          <a:effectLst/>
                          <a:latin typeface="Verdana" panose="020B0604030504040204" pitchFamily="34" charset="0"/>
                          <a:ea typeface="Verdana" panose="020B0604030504040204" pitchFamily="34" charset="0"/>
                          <a:cs typeface="Verdana" panose="020B0604030504040204" pitchFamily="34" charset="0"/>
                        </a:rPr>
                        <a:t>8.5</a:t>
                      </a:r>
                    </a:p>
                  </a:txBody>
                  <a:tcPr marL="68580" marR="68580" marT="0" marB="0"/>
                </a:tc>
                <a:extLst>
                  <a:ext uri="{0D108BD9-81ED-4DB2-BD59-A6C34878D82A}">
                    <a16:rowId xmlns:a16="http://schemas.microsoft.com/office/drawing/2014/main" val="3763185102"/>
                  </a:ext>
                </a:extLst>
              </a:tr>
              <a:tr h="368071">
                <a:tc>
                  <a:txBody>
                    <a:bodyPr/>
                    <a:lstStyle/>
                    <a:p>
                      <a:pPr marL="0" marR="0">
                        <a:buNone/>
                      </a:pPr>
                      <a:r>
                        <a:rPr lang="en-US" sz="2400" u="sng" kern="100" dirty="0">
                          <a:effectLst/>
                          <a:latin typeface="Verdana" panose="020B0604030504040204" pitchFamily="34" charset="0"/>
                          <a:ea typeface="Verdana" panose="020B0604030504040204" pitchFamily="34" charset="0"/>
                          <a:cs typeface="Verdana" panose="020B0604030504040204" pitchFamily="34" charset="0"/>
                        </a:rPr>
                        <a:t>Place of Birth</a:t>
                      </a:r>
                    </a:p>
                  </a:txBody>
                  <a:tcPr marL="68580" marR="68580" marT="0" marB="0"/>
                </a:tc>
                <a:tc>
                  <a:txBody>
                    <a:bodyPr/>
                    <a:lstStyle/>
                    <a:p>
                      <a:pPr marL="0" marR="0">
                        <a:buNone/>
                      </a:pPr>
                      <a:r>
                        <a:rPr lang="en-US" sz="2400" kern="100" dirty="0">
                          <a:effectLst/>
                          <a:latin typeface="Verdana" panose="020B0604030504040204" pitchFamily="34" charset="0"/>
                          <a:ea typeface="Verdana" panose="020B0604030504040204" pitchFamily="34" charset="0"/>
                          <a:cs typeface="Verdana" panose="020B0604030504040204" pitchFamily="34" charset="0"/>
                        </a:rPr>
                        <a:t>187</a:t>
                      </a:r>
                    </a:p>
                  </a:txBody>
                  <a:tcPr marL="68580" marR="68580" marT="0" marB="0"/>
                </a:tc>
                <a:tc>
                  <a:txBody>
                    <a:bodyPr/>
                    <a:lstStyle/>
                    <a:p>
                      <a:pPr marL="0" marR="0">
                        <a:buNone/>
                      </a:pPr>
                      <a:r>
                        <a:rPr lang="en-US" sz="2400" kern="100" dirty="0">
                          <a:effectLst/>
                          <a:latin typeface="Verdana" panose="020B0604030504040204" pitchFamily="34" charset="0"/>
                          <a:ea typeface="Verdana" panose="020B0604030504040204" pitchFamily="34" charset="0"/>
                          <a:cs typeface="Verdana" panose="020B0604030504040204" pitchFamily="34" charset="0"/>
                        </a:rPr>
                        <a:t> </a:t>
                      </a:r>
                    </a:p>
                  </a:txBody>
                  <a:tcPr marL="68580" marR="68580" marT="0" marB="0"/>
                </a:tc>
                <a:extLst>
                  <a:ext uri="{0D108BD9-81ED-4DB2-BD59-A6C34878D82A}">
                    <a16:rowId xmlns:a16="http://schemas.microsoft.com/office/drawing/2014/main" val="3209673509"/>
                  </a:ext>
                </a:extLst>
              </a:tr>
              <a:tr h="295150">
                <a:tc>
                  <a:txBody>
                    <a:bodyPr/>
                    <a:lstStyle/>
                    <a:p>
                      <a:pPr marL="0" marR="0">
                        <a:buNone/>
                      </a:pPr>
                      <a:r>
                        <a:rPr lang="en-US" sz="2400" kern="100" dirty="0">
                          <a:effectLst/>
                          <a:latin typeface="Verdana" panose="020B0604030504040204" pitchFamily="34" charset="0"/>
                          <a:ea typeface="Verdana" panose="020B0604030504040204" pitchFamily="34" charset="0"/>
                          <a:cs typeface="Verdana" panose="020B0604030504040204" pitchFamily="34" charset="0"/>
                        </a:rPr>
                        <a:t>     First generation in the US</a:t>
                      </a:r>
                    </a:p>
                  </a:txBody>
                  <a:tcPr marL="68580" marR="68580" marT="0" marB="0"/>
                </a:tc>
                <a:tc>
                  <a:txBody>
                    <a:bodyPr/>
                    <a:lstStyle/>
                    <a:p>
                      <a:pPr marL="0" marR="0">
                        <a:buNone/>
                      </a:pPr>
                      <a:r>
                        <a:rPr lang="en-US" sz="2400" kern="100" dirty="0">
                          <a:effectLst/>
                          <a:latin typeface="Verdana" panose="020B0604030504040204" pitchFamily="34" charset="0"/>
                          <a:ea typeface="Verdana" panose="020B0604030504040204" pitchFamily="34" charset="0"/>
                          <a:cs typeface="Verdana" panose="020B0604030504040204" pitchFamily="34" charset="0"/>
                        </a:rPr>
                        <a:t>124</a:t>
                      </a:r>
                    </a:p>
                  </a:txBody>
                  <a:tcPr marL="68580" marR="68580" marT="0" marB="0"/>
                </a:tc>
                <a:tc>
                  <a:txBody>
                    <a:bodyPr/>
                    <a:lstStyle/>
                    <a:p>
                      <a:pPr marL="0" marR="0">
                        <a:buNone/>
                      </a:pPr>
                      <a:r>
                        <a:rPr lang="en-US" sz="2400" kern="100" dirty="0">
                          <a:effectLst/>
                          <a:latin typeface="Verdana" panose="020B0604030504040204" pitchFamily="34" charset="0"/>
                          <a:ea typeface="Verdana" panose="020B0604030504040204" pitchFamily="34" charset="0"/>
                          <a:cs typeface="Verdana" panose="020B0604030504040204" pitchFamily="34" charset="0"/>
                        </a:rPr>
                        <a:t>66.3</a:t>
                      </a:r>
                    </a:p>
                  </a:txBody>
                  <a:tcPr marL="68580" marR="68580" marT="0" marB="0"/>
                </a:tc>
                <a:extLst>
                  <a:ext uri="{0D108BD9-81ED-4DB2-BD59-A6C34878D82A}">
                    <a16:rowId xmlns:a16="http://schemas.microsoft.com/office/drawing/2014/main" val="1525111155"/>
                  </a:ext>
                </a:extLst>
              </a:tr>
              <a:tr h="381000">
                <a:tc>
                  <a:txBody>
                    <a:bodyPr/>
                    <a:lstStyle/>
                    <a:p>
                      <a:pPr marL="0" marR="0">
                        <a:buNone/>
                      </a:pPr>
                      <a:r>
                        <a:rPr lang="en-US" sz="2400" kern="100" dirty="0">
                          <a:effectLst/>
                          <a:latin typeface="Verdana" panose="020B0604030504040204" pitchFamily="34" charset="0"/>
                          <a:ea typeface="Verdana" panose="020B0604030504040204" pitchFamily="34" charset="0"/>
                          <a:cs typeface="Verdana" panose="020B0604030504040204" pitchFamily="34" charset="0"/>
                        </a:rPr>
                        <a:t>     Second generation in the US</a:t>
                      </a:r>
                    </a:p>
                  </a:txBody>
                  <a:tcPr marL="68580" marR="68580" marT="0" marB="0"/>
                </a:tc>
                <a:tc>
                  <a:txBody>
                    <a:bodyPr/>
                    <a:lstStyle/>
                    <a:p>
                      <a:pPr marL="0" marR="0">
                        <a:buNone/>
                      </a:pPr>
                      <a:r>
                        <a:rPr lang="en-US" sz="2400" kern="100" dirty="0">
                          <a:effectLst/>
                          <a:latin typeface="Verdana" panose="020B0604030504040204" pitchFamily="34" charset="0"/>
                          <a:ea typeface="Verdana" panose="020B0604030504040204" pitchFamily="34" charset="0"/>
                          <a:cs typeface="Verdana" panose="020B0604030504040204" pitchFamily="34" charset="0"/>
                        </a:rPr>
                        <a:t>53</a:t>
                      </a:r>
                    </a:p>
                  </a:txBody>
                  <a:tcPr marL="68580" marR="68580" marT="0" marB="0"/>
                </a:tc>
                <a:tc>
                  <a:txBody>
                    <a:bodyPr/>
                    <a:lstStyle/>
                    <a:p>
                      <a:pPr marL="0" marR="0">
                        <a:buNone/>
                      </a:pPr>
                      <a:r>
                        <a:rPr lang="en-US" sz="2400" kern="100" dirty="0">
                          <a:effectLst/>
                          <a:latin typeface="Verdana" panose="020B0604030504040204" pitchFamily="34" charset="0"/>
                          <a:ea typeface="Verdana" panose="020B0604030504040204" pitchFamily="34" charset="0"/>
                          <a:cs typeface="Verdana" panose="020B0604030504040204" pitchFamily="34" charset="0"/>
                        </a:rPr>
                        <a:t>28.3</a:t>
                      </a:r>
                    </a:p>
                  </a:txBody>
                  <a:tcPr marL="68580" marR="68580" marT="0" marB="0"/>
                </a:tc>
                <a:extLst>
                  <a:ext uri="{0D108BD9-81ED-4DB2-BD59-A6C34878D82A}">
                    <a16:rowId xmlns:a16="http://schemas.microsoft.com/office/drawing/2014/main" val="855372138"/>
                  </a:ext>
                </a:extLst>
              </a:tr>
              <a:tr h="381000">
                <a:tc>
                  <a:txBody>
                    <a:bodyPr/>
                    <a:lstStyle/>
                    <a:p>
                      <a:pPr marL="0" marR="0">
                        <a:buNone/>
                      </a:pPr>
                      <a:r>
                        <a:rPr lang="en-US" sz="2400" kern="100" dirty="0">
                          <a:effectLst/>
                          <a:latin typeface="Verdana" panose="020B0604030504040204" pitchFamily="34" charset="0"/>
                          <a:ea typeface="Verdana" panose="020B0604030504040204" pitchFamily="34" charset="0"/>
                          <a:cs typeface="Verdana" panose="020B0604030504040204" pitchFamily="34" charset="0"/>
                        </a:rPr>
                        <a:t>     Third generation in the US</a:t>
                      </a:r>
                    </a:p>
                  </a:txBody>
                  <a:tcPr marL="68580" marR="68580" marT="0" marB="0"/>
                </a:tc>
                <a:tc>
                  <a:txBody>
                    <a:bodyPr/>
                    <a:lstStyle/>
                    <a:p>
                      <a:pPr marL="0" marR="0">
                        <a:buNone/>
                      </a:pPr>
                      <a:r>
                        <a:rPr lang="en-US" sz="2400" kern="100" dirty="0">
                          <a:effectLst/>
                          <a:latin typeface="Verdana" panose="020B0604030504040204" pitchFamily="34" charset="0"/>
                          <a:ea typeface="Verdana" panose="020B0604030504040204" pitchFamily="34" charset="0"/>
                          <a:cs typeface="Verdana" panose="020B0604030504040204" pitchFamily="34" charset="0"/>
                        </a:rPr>
                        <a:t>6</a:t>
                      </a:r>
                    </a:p>
                  </a:txBody>
                  <a:tcPr marL="68580" marR="68580" marT="0" marB="0"/>
                </a:tc>
                <a:tc>
                  <a:txBody>
                    <a:bodyPr/>
                    <a:lstStyle/>
                    <a:p>
                      <a:pPr marL="0" marR="0">
                        <a:buNone/>
                      </a:pPr>
                      <a:r>
                        <a:rPr lang="en-US" sz="2400" kern="100" dirty="0">
                          <a:effectLst/>
                          <a:latin typeface="Verdana" panose="020B0604030504040204" pitchFamily="34" charset="0"/>
                          <a:ea typeface="Verdana" panose="020B0604030504040204" pitchFamily="34" charset="0"/>
                          <a:cs typeface="Verdana" panose="020B0604030504040204" pitchFamily="34" charset="0"/>
                        </a:rPr>
                        <a:t>3.2</a:t>
                      </a:r>
                    </a:p>
                  </a:txBody>
                  <a:tcPr marL="68580" marR="68580" marT="0" marB="0"/>
                </a:tc>
                <a:extLst>
                  <a:ext uri="{0D108BD9-81ED-4DB2-BD59-A6C34878D82A}">
                    <a16:rowId xmlns:a16="http://schemas.microsoft.com/office/drawing/2014/main" val="2574103752"/>
                  </a:ext>
                </a:extLst>
              </a:tr>
              <a:tr h="368071">
                <a:tc>
                  <a:txBody>
                    <a:bodyPr/>
                    <a:lstStyle/>
                    <a:p>
                      <a:pPr marL="0" marR="0">
                        <a:buNone/>
                      </a:pPr>
                      <a:r>
                        <a:rPr lang="en-US" sz="2400" kern="100" dirty="0">
                          <a:effectLst/>
                          <a:latin typeface="Verdana" panose="020B0604030504040204" pitchFamily="34" charset="0"/>
                          <a:ea typeface="Verdana" panose="020B0604030504040204" pitchFamily="34" charset="0"/>
                          <a:cs typeface="Verdana" panose="020B0604030504040204" pitchFamily="34" charset="0"/>
                        </a:rPr>
                        <a:t>     Other </a:t>
                      </a:r>
                    </a:p>
                  </a:txBody>
                  <a:tcPr marL="68580" marR="68580" marT="0" marB="0"/>
                </a:tc>
                <a:tc>
                  <a:txBody>
                    <a:bodyPr/>
                    <a:lstStyle/>
                    <a:p>
                      <a:pPr marL="0" marR="0">
                        <a:buNone/>
                      </a:pPr>
                      <a:r>
                        <a:rPr lang="en-US" sz="2400" kern="100" dirty="0">
                          <a:effectLst/>
                          <a:latin typeface="Verdana" panose="020B0604030504040204" pitchFamily="34" charset="0"/>
                          <a:ea typeface="Verdana" panose="020B0604030504040204" pitchFamily="34" charset="0"/>
                          <a:cs typeface="Verdana" panose="020B0604030504040204" pitchFamily="34" charset="0"/>
                        </a:rPr>
                        <a:t>4</a:t>
                      </a:r>
                    </a:p>
                  </a:txBody>
                  <a:tcPr marL="68580" marR="68580" marT="0" marB="0"/>
                </a:tc>
                <a:tc>
                  <a:txBody>
                    <a:bodyPr/>
                    <a:lstStyle/>
                    <a:p>
                      <a:pPr marL="0" marR="0">
                        <a:buNone/>
                      </a:pPr>
                      <a:r>
                        <a:rPr lang="en-US" sz="2400" kern="100" dirty="0">
                          <a:effectLst/>
                          <a:latin typeface="Verdana" panose="020B0604030504040204" pitchFamily="34" charset="0"/>
                          <a:ea typeface="Verdana" panose="020B0604030504040204" pitchFamily="34" charset="0"/>
                          <a:cs typeface="Verdana" panose="020B0604030504040204" pitchFamily="34" charset="0"/>
                        </a:rPr>
                        <a:t>2.2</a:t>
                      </a:r>
                    </a:p>
                  </a:txBody>
                  <a:tcPr marL="68580" marR="68580" marT="0" marB="0"/>
                </a:tc>
                <a:extLst>
                  <a:ext uri="{0D108BD9-81ED-4DB2-BD59-A6C34878D82A}">
                    <a16:rowId xmlns:a16="http://schemas.microsoft.com/office/drawing/2014/main" val="721991876"/>
                  </a:ext>
                </a:extLst>
              </a:tr>
              <a:tr h="368071">
                <a:tc>
                  <a:txBody>
                    <a:bodyPr/>
                    <a:lstStyle/>
                    <a:p>
                      <a:pPr marL="0" marR="0">
                        <a:buNone/>
                      </a:pPr>
                      <a:r>
                        <a:rPr lang="en-US" sz="2400" u="sng" kern="100" dirty="0">
                          <a:effectLst/>
                          <a:latin typeface="Verdana" panose="020B0604030504040204" pitchFamily="34" charset="0"/>
                          <a:ea typeface="Verdana" panose="020B0604030504040204" pitchFamily="34" charset="0"/>
                          <a:cs typeface="Verdana" panose="020B0604030504040204" pitchFamily="34" charset="0"/>
                        </a:rPr>
                        <a:t>Gender</a:t>
                      </a:r>
                    </a:p>
                  </a:txBody>
                  <a:tcPr marL="68580" marR="68580" marT="0" marB="0"/>
                </a:tc>
                <a:tc>
                  <a:txBody>
                    <a:bodyPr/>
                    <a:lstStyle/>
                    <a:p>
                      <a:pPr marL="0" marR="0">
                        <a:buNone/>
                      </a:pPr>
                      <a:r>
                        <a:rPr lang="en-US" sz="2400" kern="100" dirty="0">
                          <a:effectLst/>
                          <a:latin typeface="Verdana" panose="020B0604030504040204" pitchFamily="34" charset="0"/>
                          <a:ea typeface="Verdana" panose="020B0604030504040204" pitchFamily="34" charset="0"/>
                          <a:cs typeface="Verdana" panose="020B0604030504040204" pitchFamily="34" charset="0"/>
                        </a:rPr>
                        <a:t>125</a:t>
                      </a:r>
                    </a:p>
                  </a:txBody>
                  <a:tcPr marL="68580" marR="68580" marT="0" marB="0"/>
                </a:tc>
                <a:tc>
                  <a:txBody>
                    <a:bodyPr/>
                    <a:lstStyle/>
                    <a:p>
                      <a:pPr marL="0" marR="0">
                        <a:buNone/>
                      </a:pPr>
                      <a:r>
                        <a:rPr lang="en-US" sz="2400" kern="100" dirty="0">
                          <a:effectLst/>
                          <a:latin typeface="Verdana" panose="020B0604030504040204" pitchFamily="34" charset="0"/>
                          <a:ea typeface="Verdana" panose="020B0604030504040204" pitchFamily="34" charset="0"/>
                          <a:cs typeface="Verdana" panose="020B0604030504040204" pitchFamily="34" charset="0"/>
                        </a:rPr>
                        <a:t> </a:t>
                      </a:r>
                    </a:p>
                  </a:txBody>
                  <a:tcPr marL="68580" marR="68580" marT="0" marB="0"/>
                </a:tc>
                <a:extLst>
                  <a:ext uri="{0D108BD9-81ED-4DB2-BD59-A6C34878D82A}">
                    <a16:rowId xmlns:a16="http://schemas.microsoft.com/office/drawing/2014/main" val="1451320659"/>
                  </a:ext>
                </a:extLst>
              </a:tr>
              <a:tr h="368071">
                <a:tc>
                  <a:txBody>
                    <a:bodyPr/>
                    <a:lstStyle/>
                    <a:p>
                      <a:pPr marL="0" marR="0">
                        <a:buNone/>
                      </a:pPr>
                      <a:r>
                        <a:rPr lang="en-US" sz="2400" kern="100" dirty="0">
                          <a:effectLst/>
                          <a:latin typeface="Verdana" panose="020B0604030504040204" pitchFamily="34" charset="0"/>
                          <a:ea typeface="Verdana" panose="020B0604030504040204" pitchFamily="34" charset="0"/>
                          <a:cs typeface="Verdana" panose="020B0604030504040204" pitchFamily="34" charset="0"/>
                        </a:rPr>
                        <a:t>     Male</a:t>
                      </a:r>
                    </a:p>
                  </a:txBody>
                  <a:tcPr marL="68580" marR="68580" marT="0" marB="0"/>
                </a:tc>
                <a:tc>
                  <a:txBody>
                    <a:bodyPr/>
                    <a:lstStyle/>
                    <a:p>
                      <a:pPr marL="0" marR="0">
                        <a:buNone/>
                      </a:pPr>
                      <a:r>
                        <a:rPr lang="en-US" sz="2400" kern="100" dirty="0">
                          <a:effectLst/>
                          <a:latin typeface="Verdana" panose="020B0604030504040204" pitchFamily="34" charset="0"/>
                          <a:ea typeface="Verdana" panose="020B0604030504040204" pitchFamily="34" charset="0"/>
                          <a:cs typeface="Verdana" panose="020B0604030504040204" pitchFamily="34" charset="0"/>
                        </a:rPr>
                        <a:t>48</a:t>
                      </a:r>
                    </a:p>
                  </a:txBody>
                  <a:tcPr marL="68580" marR="68580" marT="0" marB="0"/>
                </a:tc>
                <a:tc>
                  <a:txBody>
                    <a:bodyPr/>
                    <a:lstStyle/>
                    <a:p>
                      <a:pPr marL="0" marR="0">
                        <a:buNone/>
                      </a:pPr>
                      <a:r>
                        <a:rPr lang="en-US" sz="2400" kern="100" dirty="0">
                          <a:effectLst/>
                          <a:latin typeface="Verdana" panose="020B0604030504040204" pitchFamily="34" charset="0"/>
                          <a:ea typeface="Verdana" panose="020B0604030504040204" pitchFamily="34" charset="0"/>
                          <a:cs typeface="Verdana" panose="020B0604030504040204" pitchFamily="34" charset="0"/>
                        </a:rPr>
                        <a:t>38.4</a:t>
                      </a:r>
                    </a:p>
                  </a:txBody>
                  <a:tcPr marL="68580" marR="68580" marT="0" marB="0"/>
                </a:tc>
                <a:extLst>
                  <a:ext uri="{0D108BD9-81ED-4DB2-BD59-A6C34878D82A}">
                    <a16:rowId xmlns:a16="http://schemas.microsoft.com/office/drawing/2014/main" val="2867991404"/>
                  </a:ext>
                </a:extLst>
              </a:tr>
              <a:tr h="368071">
                <a:tc>
                  <a:txBody>
                    <a:bodyPr/>
                    <a:lstStyle/>
                    <a:p>
                      <a:pPr marL="0" marR="0">
                        <a:buNone/>
                      </a:pPr>
                      <a:r>
                        <a:rPr lang="en-US" sz="2400" kern="100" dirty="0">
                          <a:effectLst/>
                          <a:latin typeface="Verdana" panose="020B0604030504040204" pitchFamily="34" charset="0"/>
                          <a:ea typeface="Verdana" panose="020B0604030504040204" pitchFamily="34" charset="0"/>
                          <a:cs typeface="Verdana" panose="020B0604030504040204" pitchFamily="34" charset="0"/>
                        </a:rPr>
                        <a:t>     Female</a:t>
                      </a:r>
                    </a:p>
                  </a:txBody>
                  <a:tcPr marL="68580" marR="68580" marT="0" marB="0"/>
                </a:tc>
                <a:tc>
                  <a:txBody>
                    <a:bodyPr/>
                    <a:lstStyle/>
                    <a:p>
                      <a:pPr marL="0" marR="0">
                        <a:buNone/>
                      </a:pPr>
                      <a:r>
                        <a:rPr lang="en-US" sz="2400" kern="100" dirty="0">
                          <a:effectLst/>
                          <a:latin typeface="Verdana" panose="020B0604030504040204" pitchFamily="34" charset="0"/>
                          <a:ea typeface="Verdana" panose="020B0604030504040204" pitchFamily="34" charset="0"/>
                          <a:cs typeface="Verdana" panose="020B0604030504040204" pitchFamily="34" charset="0"/>
                        </a:rPr>
                        <a:t>77</a:t>
                      </a:r>
                    </a:p>
                  </a:txBody>
                  <a:tcPr marL="68580" marR="68580" marT="0" marB="0"/>
                </a:tc>
                <a:tc>
                  <a:txBody>
                    <a:bodyPr/>
                    <a:lstStyle/>
                    <a:p>
                      <a:pPr marL="0" marR="0">
                        <a:buNone/>
                      </a:pPr>
                      <a:r>
                        <a:rPr lang="en-US" sz="2400" kern="100" dirty="0">
                          <a:effectLst/>
                          <a:latin typeface="Verdana" panose="020B0604030504040204" pitchFamily="34" charset="0"/>
                          <a:ea typeface="Verdana" panose="020B0604030504040204" pitchFamily="34" charset="0"/>
                          <a:cs typeface="Verdana" panose="020B0604030504040204" pitchFamily="34" charset="0"/>
                        </a:rPr>
                        <a:t>61.6</a:t>
                      </a:r>
                    </a:p>
                  </a:txBody>
                  <a:tcPr marL="68580" marR="68580" marT="0" marB="0"/>
                </a:tc>
                <a:extLst>
                  <a:ext uri="{0D108BD9-81ED-4DB2-BD59-A6C34878D82A}">
                    <a16:rowId xmlns:a16="http://schemas.microsoft.com/office/drawing/2014/main" val="1471835051"/>
                  </a:ext>
                </a:extLst>
              </a:tr>
              <a:tr h="368071">
                <a:tc>
                  <a:txBody>
                    <a:bodyPr/>
                    <a:lstStyle/>
                    <a:p>
                      <a:pPr marL="0" marR="0">
                        <a:buNone/>
                      </a:pPr>
                      <a:r>
                        <a:rPr lang="en-US" sz="2400" u="sng" kern="100" dirty="0">
                          <a:effectLst/>
                          <a:latin typeface="Verdana" panose="020B0604030504040204" pitchFamily="34" charset="0"/>
                          <a:ea typeface="Verdana" panose="020B0604030504040204" pitchFamily="34" charset="0"/>
                          <a:cs typeface="Verdana" panose="020B0604030504040204" pitchFamily="34" charset="0"/>
                        </a:rPr>
                        <a:t>Age</a:t>
                      </a:r>
                    </a:p>
                  </a:txBody>
                  <a:tcPr marL="68580" marR="68580" marT="0" marB="0"/>
                </a:tc>
                <a:tc>
                  <a:txBody>
                    <a:bodyPr/>
                    <a:lstStyle/>
                    <a:p>
                      <a:pPr marL="0" marR="0">
                        <a:buNone/>
                      </a:pPr>
                      <a:r>
                        <a:rPr lang="en-US" sz="2400" kern="100" dirty="0">
                          <a:effectLst/>
                          <a:latin typeface="Verdana" panose="020B0604030504040204" pitchFamily="34" charset="0"/>
                          <a:ea typeface="Verdana" panose="020B0604030504040204" pitchFamily="34" charset="0"/>
                          <a:cs typeface="Verdana" panose="020B0604030504040204" pitchFamily="34" charset="0"/>
                        </a:rPr>
                        <a:t>128</a:t>
                      </a:r>
                    </a:p>
                  </a:txBody>
                  <a:tcPr marL="68580" marR="68580" marT="0" marB="0"/>
                </a:tc>
                <a:tc>
                  <a:txBody>
                    <a:bodyPr/>
                    <a:lstStyle/>
                    <a:p>
                      <a:pPr marL="0" marR="0">
                        <a:buNone/>
                      </a:pPr>
                      <a:r>
                        <a:rPr lang="en-US" sz="2400" kern="100" dirty="0">
                          <a:effectLst/>
                          <a:latin typeface="Verdana" panose="020B0604030504040204" pitchFamily="34" charset="0"/>
                          <a:ea typeface="Verdana" panose="020B0604030504040204" pitchFamily="34" charset="0"/>
                          <a:cs typeface="Verdana" panose="020B0604030504040204" pitchFamily="34" charset="0"/>
                        </a:rPr>
                        <a:t> </a:t>
                      </a:r>
                    </a:p>
                  </a:txBody>
                  <a:tcPr marL="68580" marR="68580" marT="0" marB="0"/>
                </a:tc>
                <a:extLst>
                  <a:ext uri="{0D108BD9-81ED-4DB2-BD59-A6C34878D82A}">
                    <a16:rowId xmlns:a16="http://schemas.microsoft.com/office/drawing/2014/main" val="3384541885"/>
                  </a:ext>
                </a:extLst>
              </a:tr>
              <a:tr h="368071">
                <a:tc>
                  <a:txBody>
                    <a:bodyPr/>
                    <a:lstStyle/>
                    <a:p>
                      <a:pPr marL="0" marR="0">
                        <a:buNone/>
                      </a:pPr>
                      <a:r>
                        <a:rPr lang="en-US" sz="2400" kern="100" dirty="0">
                          <a:effectLst/>
                          <a:latin typeface="Verdana" panose="020B0604030504040204" pitchFamily="34" charset="0"/>
                          <a:ea typeface="Verdana" panose="020B0604030504040204" pitchFamily="34" charset="0"/>
                          <a:cs typeface="Verdana" panose="020B0604030504040204" pitchFamily="34" charset="0"/>
                        </a:rPr>
                        <a:t>     18-35</a:t>
                      </a:r>
                    </a:p>
                  </a:txBody>
                  <a:tcPr marL="68580" marR="68580" marT="0" marB="0"/>
                </a:tc>
                <a:tc>
                  <a:txBody>
                    <a:bodyPr/>
                    <a:lstStyle/>
                    <a:p>
                      <a:pPr marL="0" marR="0">
                        <a:buNone/>
                      </a:pPr>
                      <a:r>
                        <a:rPr lang="en-US" sz="2400" kern="100" dirty="0">
                          <a:effectLst/>
                          <a:latin typeface="Verdana" panose="020B0604030504040204" pitchFamily="34" charset="0"/>
                          <a:ea typeface="Verdana" panose="020B0604030504040204" pitchFamily="34" charset="0"/>
                          <a:cs typeface="Verdana" panose="020B0604030504040204" pitchFamily="34" charset="0"/>
                        </a:rPr>
                        <a:t>38</a:t>
                      </a:r>
                    </a:p>
                  </a:txBody>
                  <a:tcPr marL="68580" marR="68580" marT="0" marB="0"/>
                </a:tc>
                <a:tc>
                  <a:txBody>
                    <a:bodyPr/>
                    <a:lstStyle/>
                    <a:p>
                      <a:pPr marL="0" marR="0">
                        <a:buNone/>
                      </a:pPr>
                      <a:r>
                        <a:rPr lang="en-US" sz="2400" kern="100" dirty="0">
                          <a:effectLst/>
                          <a:latin typeface="Verdana" panose="020B0604030504040204" pitchFamily="34" charset="0"/>
                          <a:ea typeface="Verdana" panose="020B0604030504040204" pitchFamily="34" charset="0"/>
                          <a:cs typeface="Verdana" panose="020B0604030504040204" pitchFamily="34" charset="0"/>
                        </a:rPr>
                        <a:t>29.7</a:t>
                      </a:r>
                    </a:p>
                  </a:txBody>
                  <a:tcPr marL="68580" marR="68580" marT="0" marB="0"/>
                </a:tc>
                <a:extLst>
                  <a:ext uri="{0D108BD9-81ED-4DB2-BD59-A6C34878D82A}">
                    <a16:rowId xmlns:a16="http://schemas.microsoft.com/office/drawing/2014/main" val="407455945"/>
                  </a:ext>
                </a:extLst>
              </a:tr>
              <a:tr h="368071">
                <a:tc>
                  <a:txBody>
                    <a:bodyPr/>
                    <a:lstStyle/>
                    <a:p>
                      <a:pPr marL="0" marR="0">
                        <a:buNone/>
                      </a:pPr>
                      <a:r>
                        <a:rPr lang="en-US" sz="2400" kern="100" dirty="0">
                          <a:effectLst/>
                          <a:latin typeface="Verdana" panose="020B0604030504040204" pitchFamily="34" charset="0"/>
                          <a:ea typeface="Verdana" panose="020B0604030504040204" pitchFamily="34" charset="0"/>
                          <a:cs typeface="Verdana" panose="020B0604030504040204" pitchFamily="34" charset="0"/>
                        </a:rPr>
                        <a:t>     36-55</a:t>
                      </a:r>
                    </a:p>
                  </a:txBody>
                  <a:tcPr marL="68580" marR="68580" marT="0" marB="0"/>
                </a:tc>
                <a:tc>
                  <a:txBody>
                    <a:bodyPr/>
                    <a:lstStyle/>
                    <a:p>
                      <a:pPr marL="0" marR="0">
                        <a:buNone/>
                      </a:pPr>
                      <a:r>
                        <a:rPr lang="en-US" sz="2400" kern="100" dirty="0">
                          <a:effectLst/>
                          <a:latin typeface="Verdana" panose="020B0604030504040204" pitchFamily="34" charset="0"/>
                          <a:ea typeface="Verdana" panose="020B0604030504040204" pitchFamily="34" charset="0"/>
                          <a:cs typeface="Verdana" panose="020B0604030504040204" pitchFamily="34" charset="0"/>
                        </a:rPr>
                        <a:t>70</a:t>
                      </a:r>
                    </a:p>
                  </a:txBody>
                  <a:tcPr marL="68580" marR="68580" marT="0" marB="0"/>
                </a:tc>
                <a:tc>
                  <a:txBody>
                    <a:bodyPr/>
                    <a:lstStyle/>
                    <a:p>
                      <a:pPr marL="0" marR="0">
                        <a:buNone/>
                      </a:pPr>
                      <a:r>
                        <a:rPr lang="en-US" sz="2400" kern="100" dirty="0">
                          <a:effectLst/>
                          <a:latin typeface="Verdana" panose="020B0604030504040204" pitchFamily="34" charset="0"/>
                          <a:ea typeface="Verdana" panose="020B0604030504040204" pitchFamily="34" charset="0"/>
                          <a:cs typeface="Verdana" panose="020B0604030504040204" pitchFamily="34" charset="0"/>
                        </a:rPr>
                        <a:t>54.7</a:t>
                      </a:r>
                    </a:p>
                  </a:txBody>
                  <a:tcPr marL="68580" marR="68580" marT="0" marB="0"/>
                </a:tc>
                <a:extLst>
                  <a:ext uri="{0D108BD9-81ED-4DB2-BD59-A6C34878D82A}">
                    <a16:rowId xmlns:a16="http://schemas.microsoft.com/office/drawing/2014/main" val="4219418293"/>
                  </a:ext>
                </a:extLst>
              </a:tr>
              <a:tr h="368071">
                <a:tc>
                  <a:txBody>
                    <a:bodyPr/>
                    <a:lstStyle/>
                    <a:p>
                      <a:pPr marL="0" marR="0">
                        <a:buNone/>
                      </a:pPr>
                      <a:r>
                        <a:rPr lang="en-US" sz="2400" kern="100" dirty="0">
                          <a:effectLst/>
                          <a:latin typeface="Verdana" panose="020B0604030504040204" pitchFamily="34" charset="0"/>
                          <a:ea typeface="Verdana" panose="020B0604030504040204" pitchFamily="34" charset="0"/>
                          <a:cs typeface="Verdana" panose="020B0604030504040204" pitchFamily="34" charset="0"/>
                        </a:rPr>
                        <a:t>     56+</a:t>
                      </a:r>
                    </a:p>
                  </a:txBody>
                  <a:tcPr marL="68580" marR="68580" marT="0" marB="0"/>
                </a:tc>
                <a:tc>
                  <a:txBody>
                    <a:bodyPr/>
                    <a:lstStyle/>
                    <a:p>
                      <a:pPr marL="0" marR="0">
                        <a:buNone/>
                      </a:pPr>
                      <a:r>
                        <a:rPr lang="en-US" sz="2400" kern="100" dirty="0">
                          <a:effectLst/>
                          <a:latin typeface="Verdana" panose="020B0604030504040204" pitchFamily="34" charset="0"/>
                          <a:ea typeface="Verdana" panose="020B0604030504040204" pitchFamily="34" charset="0"/>
                          <a:cs typeface="Verdana" panose="020B0604030504040204" pitchFamily="34" charset="0"/>
                        </a:rPr>
                        <a:t>20</a:t>
                      </a:r>
                    </a:p>
                  </a:txBody>
                  <a:tcPr marL="68580" marR="68580" marT="0" marB="0"/>
                </a:tc>
                <a:tc>
                  <a:txBody>
                    <a:bodyPr/>
                    <a:lstStyle/>
                    <a:p>
                      <a:pPr marL="0" marR="0">
                        <a:buNone/>
                      </a:pPr>
                      <a:r>
                        <a:rPr lang="en-US" sz="2400" kern="100" dirty="0">
                          <a:effectLst/>
                          <a:latin typeface="Verdana" panose="020B0604030504040204" pitchFamily="34" charset="0"/>
                          <a:ea typeface="Verdana" panose="020B0604030504040204" pitchFamily="34" charset="0"/>
                          <a:cs typeface="Verdana" panose="020B0604030504040204" pitchFamily="34" charset="0"/>
                        </a:rPr>
                        <a:t>15.6</a:t>
                      </a:r>
                    </a:p>
                  </a:txBody>
                  <a:tcPr marL="68580" marR="68580" marT="0" marB="0"/>
                </a:tc>
                <a:extLst>
                  <a:ext uri="{0D108BD9-81ED-4DB2-BD59-A6C34878D82A}">
                    <a16:rowId xmlns:a16="http://schemas.microsoft.com/office/drawing/2014/main" val="1947299343"/>
                  </a:ext>
                </a:extLst>
              </a:tr>
              <a:tr h="368071">
                <a:tc>
                  <a:txBody>
                    <a:bodyPr/>
                    <a:lstStyle/>
                    <a:p>
                      <a:pPr marL="0" marR="0">
                        <a:buNone/>
                      </a:pPr>
                      <a:r>
                        <a:rPr lang="en-US" sz="2400" u="sng" kern="100" dirty="0">
                          <a:effectLst/>
                          <a:latin typeface="Verdana" panose="020B0604030504040204" pitchFamily="34" charset="0"/>
                          <a:ea typeface="Verdana" panose="020B0604030504040204" pitchFamily="34" charset="0"/>
                          <a:cs typeface="Verdana" panose="020B0604030504040204" pitchFamily="34" charset="0"/>
                        </a:rPr>
                        <a:t>Education </a:t>
                      </a:r>
                    </a:p>
                  </a:txBody>
                  <a:tcPr marL="68580" marR="68580" marT="0" marB="0"/>
                </a:tc>
                <a:tc>
                  <a:txBody>
                    <a:bodyPr/>
                    <a:lstStyle/>
                    <a:p>
                      <a:pPr marL="0" marR="0">
                        <a:buNone/>
                      </a:pPr>
                      <a:r>
                        <a:rPr lang="en-US" sz="2400" kern="100" dirty="0">
                          <a:effectLst/>
                          <a:latin typeface="Verdana" panose="020B0604030504040204" pitchFamily="34" charset="0"/>
                          <a:ea typeface="Verdana" panose="020B0604030504040204" pitchFamily="34" charset="0"/>
                          <a:cs typeface="Verdana" panose="020B0604030504040204" pitchFamily="34" charset="0"/>
                        </a:rPr>
                        <a:t>150</a:t>
                      </a:r>
                    </a:p>
                  </a:txBody>
                  <a:tcPr marL="68580" marR="68580" marT="0" marB="0"/>
                </a:tc>
                <a:tc>
                  <a:txBody>
                    <a:bodyPr/>
                    <a:lstStyle/>
                    <a:p>
                      <a:pPr marL="0" marR="0">
                        <a:buNone/>
                      </a:pPr>
                      <a:r>
                        <a:rPr lang="en-US" sz="2400" kern="100" dirty="0">
                          <a:effectLst/>
                          <a:latin typeface="Verdana" panose="020B0604030504040204" pitchFamily="34" charset="0"/>
                          <a:ea typeface="Verdana" panose="020B0604030504040204" pitchFamily="34" charset="0"/>
                          <a:cs typeface="Verdana" panose="020B0604030504040204" pitchFamily="34" charset="0"/>
                        </a:rPr>
                        <a:t> </a:t>
                      </a:r>
                    </a:p>
                  </a:txBody>
                  <a:tcPr marL="68580" marR="68580" marT="0" marB="0"/>
                </a:tc>
                <a:extLst>
                  <a:ext uri="{0D108BD9-81ED-4DB2-BD59-A6C34878D82A}">
                    <a16:rowId xmlns:a16="http://schemas.microsoft.com/office/drawing/2014/main" val="2734192678"/>
                  </a:ext>
                </a:extLst>
              </a:tr>
              <a:tr h="368071">
                <a:tc>
                  <a:txBody>
                    <a:bodyPr/>
                    <a:lstStyle/>
                    <a:p>
                      <a:pPr marL="0" marR="0">
                        <a:buNone/>
                      </a:pPr>
                      <a:r>
                        <a:rPr lang="en-US" sz="2400" kern="100" dirty="0">
                          <a:effectLst/>
                          <a:latin typeface="Verdana" panose="020B0604030504040204" pitchFamily="34" charset="0"/>
                          <a:ea typeface="Verdana" panose="020B0604030504040204" pitchFamily="34" charset="0"/>
                          <a:cs typeface="Verdana" panose="020B0604030504040204" pitchFamily="34" charset="0"/>
                        </a:rPr>
                        <a:t>     Undergraduate </a:t>
                      </a:r>
                    </a:p>
                  </a:txBody>
                  <a:tcPr marL="68580" marR="68580" marT="0" marB="0"/>
                </a:tc>
                <a:tc>
                  <a:txBody>
                    <a:bodyPr/>
                    <a:lstStyle/>
                    <a:p>
                      <a:pPr marL="0" marR="0">
                        <a:buNone/>
                      </a:pPr>
                      <a:r>
                        <a:rPr lang="en-US" sz="2400" kern="100" dirty="0">
                          <a:effectLst/>
                          <a:latin typeface="Verdana" panose="020B0604030504040204" pitchFamily="34" charset="0"/>
                          <a:ea typeface="Verdana" panose="020B0604030504040204" pitchFamily="34" charset="0"/>
                          <a:cs typeface="Verdana" panose="020B0604030504040204" pitchFamily="34" charset="0"/>
                        </a:rPr>
                        <a:t>22</a:t>
                      </a:r>
                    </a:p>
                  </a:txBody>
                  <a:tcPr marL="68580" marR="68580" marT="0" marB="0"/>
                </a:tc>
                <a:tc>
                  <a:txBody>
                    <a:bodyPr/>
                    <a:lstStyle/>
                    <a:p>
                      <a:pPr marL="0" marR="0">
                        <a:buNone/>
                      </a:pPr>
                      <a:r>
                        <a:rPr lang="en-US" sz="2400" kern="100" dirty="0">
                          <a:effectLst/>
                          <a:latin typeface="Verdana" panose="020B0604030504040204" pitchFamily="34" charset="0"/>
                          <a:ea typeface="Verdana" panose="020B0604030504040204" pitchFamily="34" charset="0"/>
                          <a:cs typeface="Verdana" panose="020B0604030504040204" pitchFamily="34" charset="0"/>
                        </a:rPr>
                        <a:t>14.7</a:t>
                      </a:r>
                    </a:p>
                  </a:txBody>
                  <a:tcPr marL="68580" marR="68580" marT="0" marB="0"/>
                </a:tc>
                <a:extLst>
                  <a:ext uri="{0D108BD9-81ED-4DB2-BD59-A6C34878D82A}">
                    <a16:rowId xmlns:a16="http://schemas.microsoft.com/office/drawing/2014/main" val="1093080353"/>
                  </a:ext>
                </a:extLst>
              </a:tr>
              <a:tr h="317729">
                <a:tc>
                  <a:txBody>
                    <a:bodyPr/>
                    <a:lstStyle/>
                    <a:p>
                      <a:pPr marL="0" marR="0">
                        <a:buNone/>
                      </a:pPr>
                      <a:r>
                        <a:rPr lang="en-US" sz="2400" kern="100" dirty="0">
                          <a:effectLst/>
                          <a:latin typeface="Verdana" panose="020B0604030504040204" pitchFamily="34" charset="0"/>
                          <a:ea typeface="Verdana" panose="020B0604030504040204" pitchFamily="34" charset="0"/>
                          <a:cs typeface="Verdana" panose="020B0604030504040204" pitchFamily="34" charset="0"/>
                        </a:rPr>
                        <a:t>     Masters or Graduate </a:t>
                      </a:r>
                    </a:p>
                  </a:txBody>
                  <a:tcPr marL="68580" marR="68580" marT="0" marB="0"/>
                </a:tc>
                <a:tc>
                  <a:txBody>
                    <a:bodyPr/>
                    <a:lstStyle/>
                    <a:p>
                      <a:pPr marL="0" marR="0">
                        <a:buNone/>
                      </a:pPr>
                      <a:r>
                        <a:rPr lang="en-US" sz="2400" kern="100" dirty="0">
                          <a:effectLst/>
                          <a:latin typeface="Verdana" panose="020B0604030504040204" pitchFamily="34" charset="0"/>
                          <a:ea typeface="Verdana" panose="020B0604030504040204" pitchFamily="34" charset="0"/>
                          <a:cs typeface="Verdana" panose="020B0604030504040204" pitchFamily="34" charset="0"/>
                        </a:rPr>
                        <a:t>99</a:t>
                      </a:r>
                    </a:p>
                  </a:txBody>
                  <a:tcPr marL="68580" marR="68580" marT="0" marB="0"/>
                </a:tc>
                <a:tc>
                  <a:txBody>
                    <a:bodyPr/>
                    <a:lstStyle/>
                    <a:p>
                      <a:pPr marL="0" marR="0">
                        <a:buNone/>
                      </a:pPr>
                      <a:r>
                        <a:rPr lang="en-US" sz="2400" kern="100" dirty="0">
                          <a:effectLst/>
                          <a:latin typeface="Verdana" panose="020B0604030504040204" pitchFamily="34" charset="0"/>
                          <a:ea typeface="Verdana" panose="020B0604030504040204" pitchFamily="34" charset="0"/>
                          <a:cs typeface="Verdana" panose="020B0604030504040204" pitchFamily="34" charset="0"/>
                        </a:rPr>
                        <a:t>66</a:t>
                      </a:r>
                    </a:p>
                  </a:txBody>
                  <a:tcPr marL="68580" marR="68580" marT="0" marB="0"/>
                </a:tc>
                <a:extLst>
                  <a:ext uri="{0D108BD9-81ED-4DB2-BD59-A6C34878D82A}">
                    <a16:rowId xmlns:a16="http://schemas.microsoft.com/office/drawing/2014/main" val="2691284221"/>
                  </a:ext>
                </a:extLst>
              </a:tr>
              <a:tr h="317729">
                <a:tc>
                  <a:txBody>
                    <a:bodyPr/>
                    <a:lstStyle/>
                    <a:p>
                      <a:pPr marL="0" marR="0">
                        <a:buNone/>
                      </a:pPr>
                      <a:r>
                        <a:rPr lang="en-US" sz="2400" kern="100" dirty="0">
                          <a:effectLst/>
                          <a:latin typeface="Verdana" panose="020B0604030504040204" pitchFamily="34" charset="0"/>
                          <a:ea typeface="Verdana" panose="020B0604030504040204" pitchFamily="34" charset="0"/>
                          <a:cs typeface="Verdana" panose="020B0604030504040204" pitchFamily="34" charset="0"/>
                        </a:rPr>
                        <a:t>     Other</a:t>
                      </a:r>
                    </a:p>
                  </a:txBody>
                  <a:tcPr marL="68580" marR="68580" marT="0" marB="0"/>
                </a:tc>
                <a:tc>
                  <a:txBody>
                    <a:bodyPr/>
                    <a:lstStyle/>
                    <a:p>
                      <a:pPr marL="0" marR="0">
                        <a:buNone/>
                      </a:pPr>
                      <a:r>
                        <a:rPr lang="en-US" sz="2400" kern="100" dirty="0">
                          <a:effectLst/>
                          <a:latin typeface="Verdana" panose="020B0604030504040204" pitchFamily="34" charset="0"/>
                          <a:ea typeface="Verdana" panose="020B0604030504040204" pitchFamily="34" charset="0"/>
                          <a:cs typeface="Verdana" panose="020B0604030504040204" pitchFamily="34" charset="0"/>
                        </a:rPr>
                        <a:t>29</a:t>
                      </a:r>
                    </a:p>
                  </a:txBody>
                  <a:tcPr marL="68580" marR="68580" marT="0" marB="0"/>
                </a:tc>
                <a:tc>
                  <a:txBody>
                    <a:bodyPr/>
                    <a:lstStyle/>
                    <a:p>
                      <a:pPr marL="0" marR="0">
                        <a:buNone/>
                      </a:pPr>
                      <a:r>
                        <a:rPr lang="en-US" sz="2400" kern="100" dirty="0">
                          <a:effectLst/>
                          <a:latin typeface="Verdana" panose="020B0604030504040204" pitchFamily="34" charset="0"/>
                          <a:ea typeface="Verdana" panose="020B0604030504040204" pitchFamily="34" charset="0"/>
                          <a:cs typeface="Verdana" panose="020B0604030504040204" pitchFamily="34" charset="0"/>
                        </a:rPr>
                        <a:t>19.3</a:t>
                      </a:r>
                    </a:p>
                  </a:txBody>
                  <a:tcPr marL="68580" marR="68580" marT="0" marB="0"/>
                </a:tc>
                <a:extLst>
                  <a:ext uri="{0D108BD9-81ED-4DB2-BD59-A6C34878D82A}">
                    <a16:rowId xmlns:a16="http://schemas.microsoft.com/office/drawing/2014/main" val="3052821215"/>
                  </a:ext>
                </a:extLst>
              </a:tr>
            </a:tbl>
          </a:graphicData>
        </a:graphic>
      </p:graphicFrame>
      <p:pic>
        <p:nvPicPr>
          <p:cNvPr id="26" name="Picture 25">
            <a:extLst>
              <a:ext uri="{FF2B5EF4-FFF2-40B4-BE49-F238E27FC236}">
                <a16:creationId xmlns:a16="http://schemas.microsoft.com/office/drawing/2014/main" id="{DEF37F75-7972-80FA-4FF3-958888BBBF86}"/>
              </a:ext>
            </a:extLst>
          </p:cNvPr>
          <p:cNvPicPr>
            <a:picLocks noChangeAspect="1"/>
          </p:cNvPicPr>
          <p:nvPr/>
        </p:nvPicPr>
        <p:blipFill>
          <a:blip r:embed="rId4"/>
          <a:stretch>
            <a:fillRect/>
          </a:stretch>
        </p:blipFill>
        <p:spPr>
          <a:xfrm>
            <a:off x="2621800" y="30083208"/>
            <a:ext cx="3000726" cy="3000726"/>
          </a:xfrm>
          <a:prstGeom prst="rect">
            <a:avLst/>
          </a:prstGeom>
        </p:spPr>
      </p:pic>
      <p:sp>
        <p:nvSpPr>
          <p:cNvPr id="27" name="Text Placeholder 12">
            <a:extLst>
              <a:ext uri="{FF2B5EF4-FFF2-40B4-BE49-F238E27FC236}">
                <a16:creationId xmlns:a16="http://schemas.microsoft.com/office/drawing/2014/main" id="{582974E8-E6B8-BDA1-B728-B82A138DD2AC}"/>
              </a:ext>
            </a:extLst>
          </p:cNvPr>
          <p:cNvSpPr txBox="1">
            <a:spLocks/>
          </p:cNvSpPr>
          <p:nvPr/>
        </p:nvSpPr>
        <p:spPr>
          <a:xfrm>
            <a:off x="20378227" y="34803619"/>
            <a:ext cx="17983200" cy="4300807"/>
          </a:xfrm>
          <a:prstGeom prst="rect">
            <a:avLst/>
          </a:prstGeom>
        </p:spPr>
        <p:txBody>
          <a:bodyPr vert="horz" lIns="91440" tIns="45720" rIns="91440" bIns="45720" rtlCol="0">
            <a:noAutofit/>
          </a:bodyPr>
          <a:lstStyle>
            <a:lvl1pPr marL="0" indent="0" algn="l" defTabSz="4023360" rtl="0" eaLnBrk="1" latinLnBrk="0" hangingPunct="1">
              <a:lnSpc>
                <a:spcPct val="90000"/>
              </a:lnSpc>
              <a:spcBef>
                <a:spcPts val="4400"/>
              </a:spcBef>
              <a:buFont typeface="Arial" panose="020B0604020202020204" pitchFamily="34" charset="0"/>
              <a:buNone/>
              <a:defRPr sz="48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2011680" indent="0" algn="l" defTabSz="4023360" rtl="0" eaLnBrk="1" latinLnBrk="0" hangingPunct="1">
              <a:lnSpc>
                <a:spcPct val="90000"/>
              </a:lnSpc>
              <a:spcBef>
                <a:spcPts val="2200"/>
              </a:spcBef>
              <a:buFont typeface="Arial" panose="020B0604020202020204" pitchFamily="34" charset="0"/>
              <a:buNone/>
              <a:defRPr sz="440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4023360" indent="0" algn="l" defTabSz="4023360" rtl="0" eaLnBrk="1" latinLnBrk="0" hangingPunct="1">
              <a:lnSpc>
                <a:spcPct val="90000"/>
              </a:lnSpc>
              <a:spcBef>
                <a:spcPts val="2200"/>
              </a:spcBef>
              <a:buFont typeface="Arial" panose="020B0604020202020204" pitchFamily="34" charset="0"/>
              <a:buNone/>
              <a:defRPr sz="36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6035040" indent="0" algn="l" defTabSz="4023360" rtl="0" eaLnBrk="1" latinLnBrk="0" hangingPunct="1">
              <a:lnSpc>
                <a:spcPct val="90000"/>
              </a:lnSpc>
              <a:spcBef>
                <a:spcPts val="2200"/>
              </a:spcBef>
              <a:buFont typeface="Arial" panose="020B0604020202020204" pitchFamily="34" charset="0"/>
              <a:buNone/>
              <a:defRPr sz="3200" kern="120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8046720" indent="0" algn="l" defTabSz="4023360" rtl="0" eaLnBrk="1" latinLnBrk="0" hangingPunct="1">
              <a:lnSpc>
                <a:spcPct val="90000"/>
              </a:lnSpc>
              <a:spcBef>
                <a:spcPts val="2200"/>
              </a:spcBef>
              <a:buFont typeface="Arial" panose="020B0604020202020204" pitchFamily="34" charset="0"/>
              <a:buNone/>
              <a:defRPr sz="32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11064240" indent="-1005840" algn="l" defTabSz="4023360" rtl="0" eaLnBrk="1" latinLnBrk="0" hangingPunct="1">
              <a:lnSpc>
                <a:spcPct val="90000"/>
              </a:lnSpc>
              <a:spcBef>
                <a:spcPts val="2200"/>
              </a:spcBef>
              <a:buFont typeface="Arial" panose="020B0604020202020204" pitchFamily="34" charset="0"/>
              <a:buChar char="•"/>
              <a:defRPr sz="7920" kern="1200">
                <a:solidFill>
                  <a:schemeClr val="tx1"/>
                </a:solidFill>
                <a:latin typeface="+mn-lt"/>
                <a:ea typeface="+mn-ea"/>
                <a:cs typeface="+mn-cs"/>
              </a:defRPr>
            </a:lvl6pPr>
            <a:lvl7pPr marL="13075920" indent="-1005840" algn="l" defTabSz="4023360" rtl="0" eaLnBrk="1" latinLnBrk="0" hangingPunct="1">
              <a:lnSpc>
                <a:spcPct val="90000"/>
              </a:lnSpc>
              <a:spcBef>
                <a:spcPts val="2200"/>
              </a:spcBef>
              <a:buFont typeface="Arial" panose="020B0604020202020204" pitchFamily="34" charset="0"/>
              <a:buChar char="•"/>
              <a:defRPr sz="7920" kern="1200">
                <a:solidFill>
                  <a:schemeClr val="tx1"/>
                </a:solidFill>
                <a:latin typeface="+mn-lt"/>
                <a:ea typeface="+mn-ea"/>
                <a:cs typeface="+mn-cs"/>
              </a:defRPr>
            </a:lvl7pPr>
            <a:lvl8pPr marL="15087600" indent="-1005840" algn="l" defTabSz="4023360" rtl="0" eaLnBrk="1" latinLnBrk="0" hangingPunct="1">
              <a:lnSpc>
                <a:spcPct val="90000"/>
              </a:lnSpc>
              <a:spcBef>
                <a:spcPts val="2200"/>
              </a:spcBef>
              <a:buFont typeface="Arial" panose="020B0604020202020204" pitchFamily="34" charset="0"/>
              <a:buChar char="•"/>
              <a:defRPr sz="7920" kern="1200">
                <a:solidFill>
                  <a:schemeClr val="tx1"/>
                </a:solidFill>
                <a:latin typeface="+mn-lt"/>
                <a:ea typeface="+mn-ea"/>
                <a:cs typeface="+mn-cs"/>
              </a:defRPr>
            </a:lvl8pPr>
            <a:lvl9pPr marL="17099280" indent="-1005840" algn="l" defTabSz="4023360" rtl="0" eaLnBrk="1" latinLnBrk="0" hangingPunct="1">
              <a:lnSpc>
                <a:spcPct val="90000"/>
              </a:lnSpc>
              <a:spcBef>
                <a:spcPts val="2200"/>
              </a:spcBef>
              <a:buFont typeface="Arial" panose="020B0604020202020204" pitchFamily="34" charset="0"/>
              <a:buChar char="•"/>
              <a:defRPr sz="7920" kern="1200">
                <a:solidFill>
                  <a:schemeClr val="tx1"/>
                </a:solidFill>
                <a:latin typeface="+mn-lt"/>
                <a:ea typeface="+mn-ea"/>
                <a:cs typeface="+mn-cs"/>
              </a:defRPr>
            </a:lvl9pPr>
          </a:lstStyle>
          <a:p>
            <a:pPr marL="685800" indent="-685800">
              <a:spcBef>
                <a:spcPts val="2600"/>
              </a:spcBef>
              <a:buFont typeface="Arial" panose="020B0604020202020204" pitchFamily="34" charset="0"/>
              <a:buChar char="•"/>
            </a:pPr>
            <a:endParaRPr lang="en-US" sz="4000" b="1" dirty="0">
              <a:solidFill>
                <a:schemeClr val="bg1"/>
              </a:solidFill>
            </a:endParaRPr>
          </a:p>
        </p:txBody>
      </p:sp>
      <p:sp>
        <p:nvSpPr>
          <p:cNvPr id="5" name="Text Placeholder 10">
            <a:extLst>
              <a:ext uri="{FF2B5EF4-FFF2-40B4-BE49-F238E27FC236}">
                <a16:creationId xmlns:a16="http://schemas.microsoft.com/office/drawing/2014/main" id="{60D26701-9CB4-CD9A-6117-DD8D165A1014}"/>
              </a:ext>
            </a:extLst>
          </p:cNvPr>
          <p:cNvSpPr txBox="1">
            <a:spLocks/>
          </p:cNvSpPr>
          <p:nvPr/>
        </p:nvSpPr>
        <p:spPr>
          <a:xfrm>
            <a:off x="1828800" y="29074793"/>
            <a:ext cx="5450223" cy="941162"/>
          </a:xfrm>
          <a:prstGeom prst="rect">
            <a:avLst/>
          </a:prstGeom>
        </p:spPr>
        <p:txBody>
          <a:bodyPr vert="horz" lIns="91440" tIns="45720" rIns="91440" bIns="45720" rtlCol="0">
            <a:noAutofit/>
          </a:bodyPr>
          <a:lstStyle>
            <a:lvl1pPr marL="0" indent="0" algn="l" defTabSz="4023360" rtl="0" eaLnBrk="1" latinLnBrk="0" hangingPunct="1">
              <a:lnSpc>
                <a:spcPct val="90000"/>
              </a:lnSpc>
              <a:spcBef>
                <a:spcPts val="4400"/>
              </a:spcBef>
              <a:buFont typeface="Arial" panose="020B0604020202020204" pitchFamily="34" charset="0"/>
              <a:buNone/>
              <a:defRPr sz="6600" kern="1200">
                <a:solidFill>
                  <a:srgbClr val="00356B"/>
                </a:solidFill>
                <a:latin typeface="Georgia" panose="02040502050405020303" pitchFamily="18" charset="0"/>
                <a:ea typeface="+mn-ea"/>
                <a:cs typeface="+mn-cs"/>
              </a:defRPr>
            </a:lvl1pPr>
            <a:lvl2pPr marL="3017520" indent="-1005840" algn="l" defTabSz="4023360" rtl="0" eaLnBrk="1" latinLnBrk="0" hangingPunct="1">
              <a:lnSpc>
                <a:spcPct val="90000"/>
              </a:lnSpc>
              <a:spcBef>
                <a:spcPts val="2200"/>
              </a:spcBef>
              <a:buFont typeface="Arial" panose="020B0604020202020204" pitchFamily="34" charset="0"/>
              <a:buChar char="•"/>
              <a:defRPr sz="10560" kern="1200">
                <a:solidFill>
                  <a:schemeClr val="tx1"/>
                </a:solidFill>
                <a:latin typeface="+mn-lt"/>
                <a:ea typeface="+mn-ea"/>
                <a:cs typeface="+mn-cs"/>
              </a:defRPr>
            </a:lvl2pPr>
            <a:lvl3pPr marL="5029200" indent="-1005840" algn="l" defTabSz="4023360" rtl="0" eaLnBrk="1" latinLnBrk="0" hangingPunct="1">
              <a:lnSpc>
                <a:spcPct val="90000"/>
              </a:lnSpc>
              <a:spcBef>
                <a:spcPts val="2200"/>
              </a:spcBef>
              <a:buFont typeface="Arial" panose="020B0604020202020204" pitchFamily="34" charset="0"/>
              <a:buChar char="•"/>
              <a:defRPr sz="8800" kern="1200">
                <a:solidFill>
                  <a:schemeClr val="tx1"/>
                </a:solidFill>
                <a:latin typeface="+mn-lt"/>
                <a:ea typeface="+mn-ea"/>
                <a:cs typeface="+mn-cs"/>
              </a:defRPr>
            </a:lvl3pPr>
            <a:lvl4pPr marL="7040880" indent="-1005840" algn="l" defTabSz="4023360" rtl="0" eaLnBrk="1" latinLnBrk="0" hangingPunct="1">
              <a:lnSpc>
                <a:spcPct val="90000"/>
              </a:lnSpc>
              <a:spcBef>
                <a:spcPts val="2200"/>
              </a:spcBef>
              <a:buFont typeface="Arial" panose="020B0604020202020204" pitchFamily="34" charset="0"/>
              <a:buChar char="•"/>
              <a:defRPr sz="7920" kern="1200">
                <a:solidFill>
                  <a:schemeClr val="tx1"/>
                </a:solidFill>
                <a:latin typeface="+mn-lt"/>
                <a:ea typeface="+mn-ea"/>
                <a:cs typeface="+mn-cs"/>
              </a:defRPr>
            </a:lvl4pPr>
            <a:lvl5pPr marL="9052560" indent="-1005840" algn="l" defTabSz="4023360" rtl="0" eaLnBrk="1" latinLnBrk="0" hangingPunct="1">
              <a:lnSpc>
                <a:spcPct val="90000"/>
              </a:lnSpc>
              <a:spcBef>
                <a:spcPts val="2200"/>
              </a:spcBef>
              <a:buFont typeface="Arial" panose="020B0604020202020204" pitchFamily="34" charset="0"/>
              <a:buChar char="•"/>
              <a:defRPr sz="7920" kern="1200">
                <a:solidFill>
                  <a:schemeClr val="tx1"/>
                </a:solidFill>
                <a:latin typeface="+mn-lt"/>
                <a:ea typeface="+mn-ea"/>
                <a:cs typeface="+mn-cs"/>
              </a:defRPr>
            </a:lvl5pPr>
            <a:lvl6pPr marL="11064240" indent="-1005840" algn="l" defTabSz="4023360" rtl="0" eaLnBrk="1" latinLnBrk="0" hangingPunct="1">
              <a:lnSpc>
                <a:spcPct val="90000"/>
              </a:lnSpc>
              <a:spcBef>
                <a:spcPts val="2200"/>
              </a:spcBef>
              <a:buFont typeface="Arial" panose="020B0604020202020204" pitchFamily="34" charset="0"/>
              <a:buChar char="•"/>
              <a:defRPr sz="7920" kern="1200">
                <a:solidFill>
                  <a:schemeClr val="tx1"/>
                </a:solidFill>
                <a:latin typeface="+mn-lt"/>
                <a:ea typeface="+mn-ea"/>
                <a:cs typeface="+mn-cs"/>
              </a:defRPr>
            </a:lvl6pPr>
            <a:lvl7pPr marL="13075920" indent="-1005840" algn="l" defTabSz="4023360" rtl="0" eaLnBrk="1" latinLnBrk="0" hangingPunct="1">
              <a:lnSpc>
                <a:spcPct val="90000"/>
              </a:lnSpc>
              <a:spcBef>
                <a:spcPts val="2200"/>
              </a:spcBef>
              <a:buFont typeface="Arial" panose="020B0604020202020204" pitchFamily="34" charset="0"/>
              <a:buChar char="•"/>
              <a:defRPr sz="7920" kern="1200">
                <a:solidFill>
                  <a:schemeClr val="tx1"/>
                </a:solidFill>
                <a:latin typeface="+mn-lt"/>
                <a:ea typeface="+mn-ea"/>
                <a:cs typeface="+mn-cs"/>
              </a:defRPr>
            </a:lvl7pPr>
            <a:lvl8pPr marL="15087600" indent="-1005840" algn="l" defTabSz="4023360" rtl="0" eaLnBrk="1" latinLnBrk="0" hangingPunct="1">
              <a:lnSpc>
                <a:spcPct val="90000"/>
              </a:lnSpc>
              <a:spcBef>
                <a:spcPts val="2200"/>
              </a:spcBef>
              <a:buFont typeface="Arial" panose="020B0604020202020204" pitchFamily="34" charset="0"/>
              <a:buChar char="•"/>
              <a:defRPr sz="7920" kern="1200">
                <a:solidFill>
                  <a:schemeClr val="tx1"/>
                </a:solidFill>
                <a:latin typeface="+mn-lt"/>
                <a:ea typeface="+mn-ea"/>
                <a:cs typeface="+mn-cs"/>
              </a:defRPr>
            </a:lvl8pPr>
            <a:lvl9pPr marL="17099280" indent="-1005840" algn="l" defTabSz="4023360" rtl="0" eaLnBrk="1" latinLnBrk="0" hangingPunct="1">
              <a:lnSpc>
                <a:spcPct val="90000"/>
              </a:lnSpc>
              <a:spcBef>
                <a:spcPts val="2200"/>
              </a:spcBef>
              <a:buFont typeface="Arial" panose="020B0604020202020204" pitchFamily="34" charset="0"/>
              <a:buChar char="•"/>
              <a:defRPr sz="7920" kern="1200">
                <a:solidFill>
                  <a:schemeClr val="tx1"/>
                </a:solidFill>
                <a:latin typeface="+mn-lt"/>
                <a:ea typeface="+mn-ea"/>
                <a:cs typeface="+mn-cs"/>
              </a:defRPr>
            </a:lvl9pPr>
          </a:lstStyle>
          <a:p>
            <a:r>
              <a:rPr lang="en-US" sz="4400" b="1" dirty="0"/>
              <a:t>Take the survey: </a:t>
            </a:r>
          </a:p>
        </p:txBody>
      </p:sp>
      <p:sp>
        <p:nvSpPr>
          <p:cNvPr id="6" name="Text Placeholder 10">
            <a:extLst>
              <a:ext uri="{FF2B5EF4-FFF2-40B4-BE49-F238E27FC236}">
                <a16:creationId xmlns:a16="http://schemas.microsoft.com/office/drawing/2014/main" id="{75E10AF1-1559-5938-83CE-21996E414C05}"/>
              </a:ext>
            </a:extLst>
          </p:cNvPr>
          <p:cNvSpPr txBox="1">
            <a:spLocks/>
          </p:cNvSpPr>
          <p:nvPr/>
        </p:nvSpPr>
        <p:spPr>
          <a:xfrm>
            <a:off x="12380577" y="29108400"/>
            <a:ext cx="6212223" cy="974808"/>
          </a:xfrm>
          <a:prstGeom prst="rect">
            <a:avLst/>
          </a:prstGeom>
        </p:spPr>
        <p:txBody>
          <a:bodyPr vert="horz" lIns="91440" tIns="45720" rIns="91440" bIns="45720" rtlCol="0">
            <a:noAutofit/>
          </a:bodyPr>
          <a:lstStyle>
            <a:lvl1pPr marL="0" indent="0" algn="l" defTabSz="4023360" rtl="0" eaLnBrk="1" latinLnBrk="0" hangingPunct="1">
              <a:lnSpc>
                <a:spcPct val="90000"/>
              </a:lnSpc>
              <a:spcBef>
                <a:spcPts val="4400"/>
              </a:spcBef>
              <a:buFont typeface="Arial" panose="020B0604020202020204" pitchFamily="34" charset="0"/>
              <a:buNone/>
              <a:defRPr sz="6600" kern="1200">
                <a:solidFill>
                  <a:srgbClr val="00356B"/>
                </a:solidFill>
                <a:latin typeface="Georgia" panose="02040502050405020303" pitchFamily="18" charset="0"/>
                <a:ea typeface="+mn-ea"/>
                <a:cs typeface="+mn-cs"/>
              </a:defRPr>
            </a:lvl1pPr>
            <a:lvl2pPr marL="3017520" indent="-1005840" algn="l" defTabSz="4023360" rtl="0" eaLnBrk="1" latinLnBrk="0" hangingPunct="1">
              <a:lnSpc>
                <a:spcPct val="90000"/>
              </a:lnSpc>
              <a:spcBef>
                <a:spcPts val="2200"/>
              </a:spcBef>
              <a:buFont typeface="Arial" panose="020B0604020202020204" pitchFamily="34" charset="0"/>
              <a:buChar char="•"/>
              <a:defRPr sz="10560" kern="1200">
                <a:solidFill>
                  <a:schemeClr val="tx1"/>
                </a:solidFill>
                <a:latin typeface="+mn-lt"/>
                <a:ea typeface="+mn-ea"/>
                <a:cs typeface="+mn-cs"/>
              </a:defRPr>
            </a:lvl2pPr>
            <a:lvl3pPr marL="5029200" indent="-1005840" algn="l" defTabSz="4023360" rtl="0" eaLnBrk="1" latinLnBrk="0" hangingPunct="1">
              <a:lnSpc>
                <a:spcPct val="90000"/>
              </a:lnSpc>
              <a:spcBef>
                <a:spcPts val="2200"/>
              </a:spcBef>
              <a:buFont typeface="Arial" panose="020B0604020202020204" pitchFamily="34" charset="0"/>
              <a:buChar char="•"/>
              <a:defRPr sz="8800" kern="1200">
                <a:solidFill>
                  <a:schemeClr val="tx1"/>
                </a:solidFill>
                <a:latin typeface="+mn-lt"/>
                <a:ea typeface="+mn-ea"/>
                <a:cs typeface="+mn-cs"/>
              </a:defRPr>
            </a:lvl3pPr>
            <a:lvl4pPr marL="7040880" indent="-1005840" algn="l" defTabSz="4023360" rtl="0" eaLnBrk="1" latinLnBrk="0" hangingPunct="1">
              <a:lnSpc>
                <a:spcPct val="90000"/>
              </a:lnSpc>
              <a:spcBef>
                <a:spcPts val="2200"/>
              </a:spcBef>
              <a:buFont typeface="Arial" panose="020B0604020202020204" pitchFamily="34" charset="0"/>
              <a:buChar char="•"/>
              <a:defRPr sz="7920" kern="1200">
                <a:solidFill>
                  <a:schemeClr val="tx1"/>
                </a:solidFill>
                <a:latin typeface="+mn-lt"/>
                <a:ea typeface="+mn-ea"/>
                <a:cs typeface="+mn-cs"/>
              </a:defRPr>
            </a:lvl4pPr>
            <a:lvl5pPr marL="9052560" indent="-1005840" algn="l" defTabSz="4023360" rtl="0" eaLnBrk="1" latinLnBrk="0" hangingPunct="1">
              <a:lnSpc>
                <a:spcPct val="90000"/>
              </a:lnSpc>
              <a:spcBef>
                <a:spcPts val="2200"/>
              </a:spcBef>
              <a:buFont typeface="Arial" panose="020B0604020202020204" pitchFamily="34" charset="0"/>
              <a:buChar char="•"/>
              <a:defRPr sz="7920" kern="1200">
                <a:solidFill>
                  <a:schemeClr val="tx1"/>
                </a:solidFill>
                <a:latin typeface="+mn-lt"/>
                <a:ea typeface="+mn-ea"/>
                <a:cs typeface="+mn-cs"/>
              </a:defRPr>
            </a:lvl5pPr>
            <a:lvl6pPr marL="11064240" indent="-1005840" algn="l" defTabSz="4023360" rtl="0" eaLnBrk="1" latinLnBrk="0" hangingPunct="1">
              <a:lnSpc>
                <a:spcPct val="90000"/>
              </a:lnSpc>
              <a:spcBef>
                <a:spcPts val="2200"/>
              </a:spcBef>
              <a:buFont typeface="Arial" panose="020B0604020202020204" pitchFamily="34" charset="0"/>
              <a:buChar char="•"/>
              <a:defRPr sz="7920" kern="1200">
                <a:solidFill>
                  <a:schemeClr val="tx1"/>
                </a:solidFill>
                <a:latin typeface="+mn-lt"/>
                <a:ea typeface="+mn-ea"/>
                <a:cs typeface="+mn-cs"/>
              </a:defRPr>
            </a:lvl6pPr>
            <a:lvl7pPr marL="13075920" indent="-1005840" algn="l" defTabSz="4023360" rtl="0" eaLnBrk="1" latinLnBrk="0" hangingPunct="1">
              <a:lnSpc>
                <a:spcPct val="90000"/>
              </a:lnSpc>
              <a:spcBef>
                <a:spcPts val="2200"/>
              </a:spcBef>
              <a:buFont typeface="Arial" panose="020B0604020202020204" pitchFamily="34" charset="0"/>
              <a:buChar char="•"/>
              <a:defRPr sz="7920" kern="1200">
                <a:solidFill>
                  <a:schemeClr val="tx1"/>
                </a:solidFill>
                <a:latin typeface="+mn-lt"/>
                <a:ea typeface="+mn-ea"/>
                <a:cs typeface="+mn-cs"/>
              </a:defRPr>
            </a:lvl7pPr>
            <a:lvl8pPr marL="15087600" indent="-1005840" algn="l" defTabSz="4023360" rtl="0" eaLnBrk="1" latinLnBrk="0" hangingPunct="1">
              <a:lnSpc>
                <a:spcPct val="90000"/>
              </a:lnSpc>
              <a:spcBef>
                <a:spcPts val="2200"/>
              </a:spcBef>
              <a:buFont typeface="Arial" panose="020B0604020202020204" pitchFamily="34" charset="0"/>
              <a:buChar char="•"/>
              <a:defRPr sz="7920" kern="1200">
                <a:solidFill>
                  <a:schemeClr val="tx1"/>
                </a:solidFill>
                <a:latin typeface="+mn-lt"/>
                <a:ea typeface="+mn-ea"/>
                <a:cs typeface="+mn-cs"/>
              </a:defRPr>
            </a:lvl8pPr>
            <a:lvl9pPr marL="17099280" indent="-1005840" algn="l" defTabSz="4023360" rtl="0" eaLnBrk="1" latinLnBrk="0" hangingPunct="1">
              <a:lnSpc>
                <a:spcPct val="90000"/>
              </a:lnSpc>
              <a:spcBef>
                <a:spcPts val="2200"/>
              </a:spcBef>
              <a:buFont typeface="Arial" panose="020B0604020202020204" pitchFamily="34" charset="0"/>
              <a:buChar char="•"/>
              <a:defRPr sz="7920" kern="1200">
                <a:solidFill>
                  <a:schemeClr val="tx1"/>
                </a:solidFill>
                <a:latin typeface="+mn-lt"/>
                <a:ea typeface="+mn-ea"/>
                <a:cs typeface="+mn-cs"/>
              </a:defRPr>
            </a:lvl9pPr>
          </a:lstStyle>
          <a:p>
            <a:r>
              <a:rPr lang="en-US" sz="4400" b="1" dirty="0"/>
              <a:t>Contact Us:</a:t>
            </a:r>
          </a:p>
          <a:p>
            <a:r>
              <a:rPr lang="en-US" sz="4400" b="1" dirty="0"/>
              <a:t>SAAHAS@yale.edu</a:t>
            </a:r>
          </a:p>
        </p:txBody>
      </p:sp>
      <p:sp>
        <p:nvSpPr>
          <p:cNvPr id="14" name="Text Placeholder 10">
            <a:extLst>
              <a:ext uri="{FF2B5EF4-FFF2-40B4-BE49-F238E27FC236}">
                <a16:creationId xmlns:a16="http://schemas.microsoft.com/office/drawing/2014/main" id="{2DB8CCE7-3116-F807-5487-7F0C0BA66851}"/>
              </a:ext>
            </a:extLst>
          </p:cNvPr>
          <p:cNvSpPr txBox="1">
            <a:spLocks/>
          </p:cNvSpPr>
          <p:nvPr/>
        </p:nvSpPr>
        <p:spPr>
          <a:xfrm>
            <a:off x="7656177" y="29081638"/>
            <a:ext cx="5450223" cy="941162"/>
          </a:xfrm>
          <a:prstGeom prst="rect">
            <a:avLst/>
          </a:prstGeom>
        </p:spPr>
        <p:txBody>
          <a:bodyPr vert="horz" lIns="91440" tIns="45720" rIns="91440" bIns="45720" rtlCol="0">
            <a:noAutofit/>
          </a:bodyPr>
          <a:lstStyle>
            <a:lvl1pPr marL="0" indent="0" algn="l" defTabSz="4023360" rtl="0" eaLnBrk="1" latinLnBrk="0" hangingPunct="1">
              <a:lnSpc>
                <a:spcPct val="90000"/>
              </a:lnSpc>
              <a:spcBef>
                <a:spcPts val="4400"/>
              </a:spcBef>
              <a:buFont typeface="Arial" panose="020B0604020202020204" pitchFamily="34" charset="0"/>
              <a:buNone/>
              <a:defRPr sz="6600" kern="1200">
                <a:solidFill>
                  <a:srgbClr val="00356B"/>
                </a:solidFill>
                <a:latin typeface="Georgia" panose="02040502050405020303" pitchFamily="18" charset="0"/>
                <a:ea typeface="+mn-ea"/>
                <a:cs typeface="+mn-cs"/>
              </a:defRPr>
            </a:lvl1pPr>
            <a:lvl2pPr marL="3017520" indent="-1005840" algn="l" defTabSz="4023360" rtl="0" eaLnBrk="1" latinLnBrk="0" hangingPunct="1">
              <a:lnSpc>
                <a:spcPct val="90000"/>
              </a:lnSpc>
              <a:spcBef>
                <a:spcPts val="2200"/>
              </a:spcBef>
              <a:buFont typeface="Arial" panose="020B0604020202020204" pitchFamily="34" charset="0"/>
              <a:buChar char="•"/>
              <a:defRPr sz="10560" kern="1200">
                <a:solidFill>
                  <a:schemeClr val="tx1"/>
                </a:solidFill>
                <a:latin typeface="+mn-lt"/>
                <a:ea typeface="+mn-ea"/>
                <a:cs typeface="+mn-cs"/>
              </a:defRPr>
            </a:lvl2pPr>
            <a:lvl3pPr marL="5029200" indent="-1005840" algn="l" defTabSz="4023360" rtl="0" eaLnBrk="1" latinLnBrk="0" hangingPunct="1">
              <a:lnSpc>
                <a:spcPct val="90000"/>
              </a:lnSpc>
              <a:spcBef>
                <a:spcPts val="2200"/>
              </a:spcBef>
              <a:buFont typeface="Arial" panose="020B0604020202020204" pitchFamily="34" charset="0"/>
              <a:buChar char="•"/>
              <a:defRPr sz="8800" kern="1200">
                <a:solidFill>
                  <a:schemeClr val="tx1"/>
                </a:solidFill>
                <a:latin typeface="+mn-lt"/>
                <a:ea typeface="+mn-ea"/>
                <a:cs typeface="+mn-cs"/>
              </a:defRPr>
            </a:lvl3pPr>
            <a:lvl4pPr marL="7040880" indent="-1005840" algn="l" defTabSz="4023360" rtl="0" eaLnBrk="1" latinLnBrk="0" hangingPunct="1">
              <a:lnSpc>
                <a:spcPct val="90000"/>
              </a:lnSpc>
              <a:spcBef>
                <a:spcPts val="2200"/>
              </a:spcBef>
              <a:buFont typeface="Arial" panose="020B0604020202020204" pitchFamily="34" charset="0"/>
              <a:buChar char="•"/>
              <a:defRPr sz="7920" kern="1200">
                <a:solidFill>
                  <a:schemeClr val="tx1"/>
                </a:solidFill>
                <a:latin typeface="+mn-lt"/>
                <a:ea typeface="+mn-ea"/>
                <a:cs typeface="+mn-cs"/>
              </a:defRPr>
            </a:lvl4pPr>
            <a:lvl5pPr marL="9052560" indent="-1005840" algn="l" defTabSz="4023360" rtl="0" eaLnBrk="1" latinLnBrk="0" hangingPunct="1">
              <a:lnSpc>
                <a:spcPct val="90000"/>
              </a:lnSpc>
              <a:spcBef>
                <a:spcPts val="2200"/>
              </a:spcBef>
              <a:buFont typeface="Arial" panose="020B0604020202020204" pitchFamily="34" charset="0"/>
              <a:buChar char="•"/>
              <a:defRPr sz="7920" kern="1200">
                <a:solidFill>
                  <a:schemeClr val="tx1"/>
                </a:solidFill>
                <a:latin typeface="+mn-lt"/>
                <a:ea typeface="+mn-ea"/>
                <a:cs typeface="+mn-cs"/>
              </a:defRPr>
            </a:lvl5pPr>
            <a:lvl6pPr marL="11064240" indent="-1005840" algn="l" defTabSz="4023360" rtl="0" eaLnBrk="1" latinLnBrk="0" hangingPunct="1">
              <a:lnSpc>
                <a:spcPct val="90000"/>
              </a:lnSpc>
              <a:spcBef>
                <a:spcPts val="2200"/>
              </a:spcBef>
              <a:buFont typeface="Arial" panose="020B0604020202020204" pitchFamily="34" charset="0"/>
              <a:buChar char="•"/>
              <a:defRPr sz="7920" kern="1200">
                <a:solidFill>
                  <a:schemeClr val="tx1"/>
                </a:solidFill>
                <a:latin typeface="+mn-lt"/>
                <a:ea typeface="+mn-ea"/>
                <a:cs typeface="+mn-cs"/>
              </a:defRPr>
            </a:lvl6pPr>
            <a:lvl7pPr marL="13075920" indent="-1005840" algn="l" defTabSz="4023360" rtl="0" eaLnBrk="1" latinLnBrk="0" hangingPunct="1">
              <a:lnSpc>
                <a:spcPct val="90000"/>
              </a:lnSpc>
              <a:spcBef>
                <a:spcPts val="2200"/>
              </a:spcBef>
              <a:buFont typeface="Arial" panose="020B0604020202020204" pitchFamily="34" charset="0"/>
              <a:buChar char="•"/>
              <a:defRPr sz="7920" kern="1200">
                <a:solidFill>
                  <a:schemeClr val="tx1"/>
                </a:solidFill>
                <a:latin typeface="+mn-lt"/>
                <a:ea typeface="+mn-ea"/>
                <a:cs typeface="+mn-cs"/>
              </a:defRPr>
            </a:lvl7pPr>
            <a:lvl8pPr marL="15087600" indent="-1005840" algn="l" defTabSz="4023360" rtl="0" eaLnBrk="1" latinLnBrk="0" hangingPunct="1">
              <a:lnSpc>
                <a:spcPct val="90000"/>
              </a:lnSpc>
              <a:spcBef>
                <a:spcPts val="2200"/>
              </a:spcBef>
              <a:buFont typeface="Arial" panose="020B0604020202020204" pitchFamily="34" charset="0"/>
              <a:buChar char="•"/>
              <a:defRPr sz="7920" kern="1200">
                <a:solidFill>
                  <a:schemeClr val="tx1"/>
                </a:solidFill>
                <a:latin typeface="+mn-lt"/>
                <a:ea typeface="+mn-ea"/>
                <a:cs typeface="+mn-cs"/>
              </a:defRPr>
            </a:lvl8pPr>
            <a:lvl9pPr marL="17099280" indent="-1005840" algn="l" defTabSz="4023360" rtl="0" eaLnBrk="1" latinLnBrk="0" hangingPunct="1">
              <a:lnSpc>
                <a:spcPct val="90000"/>
              </a:lnSpc>
              <a:spcBef>
                <a:spcPts val="2200"/>
              </a:spcBef>
              <a:buFont typeface="Arial" panose="020B0604020202020204" pitchFamily="34" charset="0"/>
              <a:buChar char="•"/>
              <a:defRPr sz="7920" kern="1200">
                <a:solidFill>
                  <a:schemeClr val="tx1"/>
                </a:solidFill>
                <a:latin typeface="+mn-lt"/>
                <a:ea typeface="+mn-ea"/>
                <a:cs typeface="+mn-cs"/>
              </a:defRPr>
            </a:lvl9pPr>
          </a:lstStyle>
          <a:p>
            <a:r>
              <a:rPr lang="en-US" sz="4400" b="1" dirty="0"/>
              <a:t>Learn more:</a:t>
            </a:r>
          </a:p>
        </p:txBody>
      </p:sp>
      <p:pic>
        <p:nvPicPr>
          <p:cNvPr id="7" name="Picture 6">
            <a:extLst>
              <a:ext uri="{FF2B5EF4-FFF2-40B4-BE49-F238E27FC236}">
                <a16:creationId xmlns:a16="http://schemas.microsoft.com/office/drawing/2014/main" id="{E610C393-525F-0E5A-2B47-991608755EEB}"/>
              </a:ext>
            </a:extLst>
          </p:cNvPr>
          <p:cNvPicPr>
            <a:picLocks noChangeAspect="1"/>
          </p:cNvPicPr>
          <p:nvPr/>
        </p:nvPicPr>
        <p:blipFill>
          <a:blip r:embed="rId5"/>
          <a:stretch>
            <a:fillRect/>
          </a:stretch>
        </p:blipFill>
        <p:spPr>
          <a:xfrm>
            <a:off x="8001000" y="30100100"/>
            <a:ext cx="3000726" cy="2966941"/>
          </a:xfrm>
          <a:prstGeom prst="rect">
            <a:avLst/>
          </a:prstGeom>
        </p:spPr>
      </p:pic>
      <p:cxnSp>
        <p:nvCxnSpPr>
          <p:cNvPr id="22" name="Straight Connector 21">
            <a:extLst>
              <a:ext uri="{FF2B5EF4-FFF2-40B4-BE49-F238E27FC236}">
                <a16:creationId xmlns:a16="http://schemas.microsoft.com/office/drawing/2014/main" id="{338DF0F2-C164-DAB1-3F05-1B2E107CBDBF}"/>
              </a:ext>
            </a:extLst>
          </p:cNvPr>
          <p:cNvCxnSpPr/>
          <p:nvPr/>
        </p:nvCxnSpPr>
        <p:spPr>
          <a:xfrm>
            <a:off x="20848864" y="21945600"/>
            <a:ext cx="1828800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Text Placeholder 9">
            <a:extLst>
              <a:ext uri="{FF2B5EF4-FFF2-40B4-BE49-F238E27FC236}">
                <a16:creationId xmlns:a16="http://schemas.microsoft.com/office/drawing/2014/main" id="{2CA48D6D-06B9-0F07-81BC-5015650D6BE2}"/>
              </a:ext>
            </a:extLst>
          </p:cNvPr>
          <p:cNvSpPr txBox="1">
            <a:spLocks/>
          </p:cNvSpPr>
          <p:nvPr/>
        </p:nvSpPr>
        <p:spPr>
          <a:xfrm>
            <a:off x="20840700" y="22430734"/>
            <a:ext cx="18021300" cy="1038866"/>
          </a:xfrm>
          <a:prstGeom prst="rect">
            <a:avLst/>
          </a:prstGeom>
        </p:spPr>
        <p:txBody>
          <a:bodyPr vert="horz" lIns="91440" tIns="45720" rIns="91440" bIns="45720" rtlCol="0">
            <a:noAutofit/>
          </a:bodyPr>
          <a:lstStyle>
            <a:lvl1pPr marL="0" indent="0" algn="l" defTabSz="4023360" rtl="0" eaLnBrk="1" latinLnBrk="0" hangingPunct="1">
              <a:lnSpc>
                <a:spcPct val="90000"/>
              </a:lnSpc>
              <a:spcBef>
                <a:spcPts val="4400"/>
              </a:spcBef>
              <a:buFont typeface="Arial" panose="020B0604020202020204" pitchFamily="34" charset="0"/>
              <a:buNone/>
              <a:defRPr sz="6600" kern="1200">
                <a:solidFill>
                  <a:srgbClr val="00356B"/>
                </a:solidFill>
                <a:latin typeface="Georgia" panose="02040502050405020303" pitchFamily="18" charset="0"/>
                <a:ea typeface="+mn-ea"/>
                <a:cs typeface="+mn-cs"/>
              </a:defRPr>
            </a:lvl1pPr>
            <a:lvl2pPr marL="3017520" indent="-1005840" algn="l" defTabSz="4023360" rtl="0" eaLnBrk="1" latinLnBrk="0" hangingPunct="1">
              <a:lnSpc>
                <a:spcPct val="90000"/>
              </a:lnSpc>
              <a:spcBef>
                <a:spcPts val="2200"/>
              </a:spcBef>
              <a:buFont typeface="Arial" panose="020B0604020202020204" pitchFamily="34" charset="0"/>
              <a:buChar char="•"/>
              <a:defRPr sz="10560" kern="1200">
                <a:solidFill>
                  <a:schemeClr val="tx1"/>
                </a:solidFill>
                <a:latin typeface="+mn-lt"/>
                <a:ea typeface="+mn-ea"/>
                <a:cs typeface="+mn-cs"/>
              </a:defRPr>
            </a:lvl2pPr>
            <a:lvl3pPr marL="5029200" indent="-1005840" algn="l" defTabSz="4023360" rtl="0" eaLnBrk="1" latinLnBrk="0" hangingPunct="1">
              <a:lnSpc>
                <a:spcPct val="90000"/>
              </a:lnSpc>
              <a:spcBef>
                <a:spcPts val="2200"/>
              </a:spcBef>
              <a:buFont typeface="Arial" panose="020B0604020202020204" pitchFamily="34" charset="0"/>
              <a:buChar char="•"/>
              <a:defRPr sz="8800" kern="1200">
                <a:solidFill>
                  <a:schemeClr val="tx1"/>
                </a:solidFill>
                <a:latin typeface="+mn-lt"/>
                <a:ea typeface="+mn-ea"/>
                <a:cs typeface="+mn-cs"/>
              </a:defRPr>
            </a:lvl3pPr>
            <a:lvl4pPr marL="7040880" indent="-1005840" algn="l" defTabSz="4023360" rtl="0" eaLnBrk="1" latinLnBrk="0" hangingPunct="1">
              <a:lnSpc>
                <a:spcPct val="90000"/>
              </a:lnSpc>
              <a:spcBef>
                <a:spcPts val="2200"/>
              </a:spcBef>
              <a:buFont typeface="Arial" panose="020B0604020202020204" pitchFamily="34" charset="0"/>
              <a:buChar char="•"/>
              <a:defRPr sz="7920" kern="1200">
                <a:solidFill>
                  <a:schemeClr val="tx1"/>
                </a:solidFill>
                <a:latin typeface="+mn-lt"/>
                <a:ea typeface="+mn-ea"/>
                <a:cs typeface="+mn-cs"/>
              </a:defRPr>
            </a:lvl4pPr>
            <a:lvl5pPr marL="9052560" indent="-1005840" algn="l" defTabSz="4023360" rtl="0" eaLnBrk="1" latinLnBrk="0" hangingPunct="1">
              <a:lnSpc>
                <a:spcPct val="90000"/>
              </a:lnSpc>
              <a:spcBef>
                <a:spcPts val="2200"/>
              </a:spcBef>
              <a:buFont typeface="Arial" panose="020B0604020202020204" pitchFamily="34" charset="0"/>
              <a:buChar char="•"/>
              <a:defRPr sz="7920" kern="1200">
                <a:solidFill>
                  <a:schemeClr val="tx1"/>
                </a:solidFill>
                <a:latin typeface="+mn-lt"/>
                <a:ea typeface="+mn-ea"/>
                <a:cs typeface="+mn-cs"/>
              </a:defRPr>
            </a:lvl5pPr>
            <a:lvl6pPr marL="11064240" indent="-1005840" algn="l" defTabSz="4023360" rtl="0" eaLnBrk="1" latinLnBrk="0" hangingPunct="1">
              <a:lnSpc>
                <a:spcPct val="90000"/>
              </a:lnSpc>
              <a:spcBef>
                <a:spcPts val="2200"/>
              </a:spcBef>
              <a:buFont typeface="Arial" panose="020B0604020202020204" pitchFamily="34" charset="0"/>
              <a:buChar char="•"/>
              <a:defRPr sz="7920" kern="1200">
                <a:solidFill>
                  <a:schemeClr val="tx1"/>
                </a:solidFill>
                <a:latin typeface="+mn-lt"/>
                <a:ea typeface="+mn-ea"/>
                <a:cs typeface="+mn-cs"/>
              </a:defRPr>
            </a:lvl6pPr>
            <a:lvl7pPr marL="13075920" indent="-1005840" algn="l" defTabSz="4023360" rtl="0" eaLnBrk="1" latinLnBrk="0" hangingPunct="1">
              <a:lnSpc>
                <a:spcPct val="90000"/>
              </a:lnSpc>
              <a:spcBef>
                <a:spcPts val="2200"/>
              </a:spcBef>
              <a:buFont typeface="Arial" panose="020B0604020202020204" pitchFamily="34" charset="0"/>
              <a:buChar char="•"/>
              <a:defRPr sz="7920" kern="1200">
                <a:solidFill>
                  <a:schemeClr val="tx1"/>
                </a:solidFill>
                <a:latin typeface="+mn-lt"/>
                <a:ea typeface="+mn-ea"/>
                <a:cs typeface="+mn-cs"/>
              </a:defRPr>
            </a:lvl7pPr>
            <a:lvl8pPr marL="15087600" indent="-1005840" algn="l" defTabSz="4023360" rtl="0" eaLnBrk="1" latinLnBrk="0" hangingPunct="1">
              <a:lnSpc>
                <a:spcPct val="90000"/>
              </a:lnSpc>
              <a:spcBef>
                <a:spcPts val="2200"/>
              </a:spcBef>
              <a:buFont typeface="Arial" panose="020B0604020202020204" pitchFamily="34" charset="0"/>
              <a:buChar char="•"/>
              <a:defRPr sz="7920" kern="1200">
                <a:solidFill>
                  <a:schemeClr val="tx1"/>
                </a:solidFill>
                <a:latin typeface="+mn-lt"/>
                <a:ea typeface="+mn-ea"/>
                <a:cs typeface="+mn-cs"/>
              </a:defRPr>
            </a:lvl8pPr>
            <a:lvl9pPr marL="17099280" indent="-1005840" algn="l" defTabSz="4023360" rtl="0" eaLnBrk="1" latinLnBrk="0" hangingPunct="1">
              <a:lnSpc>
                <a:spcPct val="90000"/>
              </a:lnSpc>
              <a:spcBef>
                <a:spcPts val="2200"/>
              </a:spcBef>
              <a:buFont typeface="Arial" panose="020B0604020202020204" pitchFamily="34" charset="0"/>
              <a:buChar char="•"/>
              <a:defRPr sz="7920" kern="1200">
                <a:solidFill>
                  <a:schemeClr val="tx1"/>
                </a:solidFill>
                <a:latin typeface="+mn-lt"/>
                <a:ea typeface="+mn-ea"/>
                <a:cs typeface="+mn-cs"/>
              </a:defRPr>
            </a:lvl9pPr>
          </a:lstStyle>
          <a:p>
            <a:r>
              <a:rPr lang="en-US" sz="6000" b="1" dirty="0">
                <a:solidFill>
                  <a:schemeClr val="bg1"/>
                </a:solidFill>
              </a:rPr>
              <a:t>Main Findings </a:t>
            </a:r>
          </a:p>
        </p:txBody>
      </p:sp>
    </p:spTree>
    <p:extLst>
      <p:ext uri="{BB962C8B-B14F-4D97-AF65-F5344CB8AC3E}">
        <p14:creationId xmlns:p14="http://schemas.microsoft.com/office/powerpoint/2010/main" val="780906144"/>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4232C6B6058DD42865E4BFB9ECD0218" ma:contentTypeVersion="18" ma:contentTypeDescription="Create a new document." ma:contentTypeScope="" ma:versionID="5d7db46cbe5b12bd7e1ec87181eee38c">
  <xsd:schema xmlns:xsd="http://www.w3.org/2001/XMLSchema" xmlns:xs="http://www.w3.org/2001/XMLSchema" xmlns:p="http://schemas.microsoft.com/office/2006/metadata/properties" xmlns:ns2="d40cc71d-34a6-4893-bc10-d192d81b397c" xmlns:ns3="e28cc878-cea8-4bc3-acb8-a3fb9ba10c97" targetNamespace="http://schemas.microsoft.com/office/2006/metadata/properties" ma:root="true" ma:fieldsID="0af38e1bb39f8eec13bdff3ba75e265e" ns2:_="" ns3:_="">
    <xsd:import namespace="d40cc71d-34a6-4893-bc10-d192d81b397c"/>
    <xsd:import namespace="e28cc878-cea8-4bc3-acb8-a3fb9ba10c97"/>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Locatio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40cc71d-34a6-4893-bc10-d192d81b397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cd9ce95e-1345-4484-817e-41007f755313"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e28cc878-cea8-4bc3-acb8-a3fb9ba10c97"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003e3138-d554-4a43-844c-239a03cab38a}" ma:internalName="TaxCatchAll" ma:showField="CatchAllData" ma:web="e28cc878-cea8-4bc3-acb8-a3fb9ba10c9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e28cc878-cea8-4bc3-acb8-a3fb9ba10c97" xsi:nil="true"/>
    <lcf76f155ced4ddcb4097134ff3c332f xmlns="d40cc71d-34a6-4893-bc10-d192d81b397c">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523B3EEC-0BA2-4B72-AB90-E0C8AE60DAE5}"/>
</file>

<file path=customXml/itemProps2.xml><?xml version="1.0" encoding="utf-8"?>
<ds:datastoreItem xmlns:ds="http://schemas.openxmlformats.org/officeDocument/2006/customXml" ds:itemID="{FA9282E3-C6BA-4CE5-830C-8D2D17EACB91}"/>
</file>

<file path=customXml/itemProps3.xml><?xml version="1.0" encoding="utf-8"?>
<ds:datastoreItem xmlns:ds="http://schemas.openxmlformats.org/officeDocument/2006/customXml" ds:itemID="{A5BC1137-69EB-4173-8924-F097223E055E}"/>
</file>

<file path=docProps/app.xml><?xml version="1.0" encoding="utf-8"?>
<Properties xmlns="http://schemas.openxmlformats.org/officeDocument/2006/extended-properties" xmlns:vt="http://schemas.openxmlformats.org/officeDocument/2006/docPropsVTypes">
  <Template>Office Theme</Template>
  <TotalTime>2179</TotalTime>
  <Words>674</Words>
  <Application>Microsoft Macintosh PowerPoint</Application>
  <PresentationFormat>Custom</PresentationFormat>
  <Paragraphs>114</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Arial</vt:lpstr>
      <vt:lpstr>Calibri</vt:lpstr>
      <vt:lpstr>Georgia</vt:lpstr>
      <vt:lpstr>Verdana</vt:lpstr>
      <vt:lpstr>Office Theme</vt:lpstr>
      <vt:lpstr>South Asian American Healthcare Access Study (SAAHAS): A Pilot, Cross-Sectional Survey</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Sood, Rachita</cp:lastModifiedBy>
  <cp:revision>24</cp:revision>
  <dcterms:created xsi:type="dcterms:W3CDTF">2019-12-17T18:44:19Z</dcterms:created>
  <dcterms:modified xsi:type="dcterms:W3CDTF">2026-03-20T15:06:39Z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0x01010044232C6B6058DD42865E4BFB9ECD0218</vt:lpwstr>
  </property>
  <property fmtid="{D5CDD505-2E9C-101B-9397-08002B2CF9AE}" pid="3" name="MediaServiceImageTags">
    <vt:lpwstr/>
  </property>
</Properties>
</file>