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7432000" cy="18288000"/>
  <p:notesSz cx="6858000" cy="9144000"/>
  <p:defaultTextStyle>
    <a:defPPr>
      <a:defRPr lang="en-US"/>
    </a:defPPr>
    <a:lvl1pPr algn="l" defTabSz="2611438" rtl="0" fontAlgn="base">
      <a:spcBef>
        <a:spcPct val="0"/>
      </a:spcBef>
      <a:spcAft>
        <a:spcPct val="0"/>
      </a:spcAft>
      <a:defRPr sz="5100" kern="1200">
        <a:solidFill>
          <a:schemeClr val="tx1"/>
        </a:solidFill>
        <a:latin typeface="Arial" pitchFamily="-110" charset="0"/>
        <a:ea typeface="ＭＳ Ｐゴシック" pitchFamily="-110" charset="-128"/>
        <a:cs typeface="ＭＳ Ｐゴシック" pitchFamily="-110" charset="-128"/>
      </a:defRPr>
    </a:lvl1pPr>
    <a:lvl2pPr marL="1304925" indent="-847725" algn="l" defTabSz="2611438" rtl="0" fontAlgn="base">
      <a:spcBef>
        <a:spcPct val="0"/>
      </a:spcBef>
      <a:spcAft>
        <a:spcPct val="0"/>
      </a:spcAft>
      <a:defRPr sz="5100" kern="1200">
        <a:solidFill>
          <a:schemeClr val="tx1"/>
        </a:solidFill>
        <a:latin typeface="Arial" pitchFamily="-110" charset="0"/>
        <a:ea typeface="ＭＳ Ｐゴシック" pitchFamily="-110" charset="-128"/>
        <a:cs typeface="ＭＳ Ｐゴシック" pitchFamily="-110" charset="-128"/>
      </a:defRPr>
    </a:lvl2pPr>
    <a:lvl3pPr marL="2611438" indent="-1697038" algn="l" defTabSz="2611438" rtl="0" fontAlgn="base">
      <a:spcBef>
        <a:spcPct val="0"/>
      </a:spcBef>
      <a:spcAft>
        <a:spcPct val="0"/>
      </a:spcAft>
      <a:defRPr sz="5100" kern="1200">
        <a:solidFill>
          <a:schemeClr val="tx1"/>
        </a:solidFill>
        <a:latin typeface="Arial" pitchFamily="-110" charset="0"/>
        <a:ea typeface="ＭＳ Ｐゴシック" pitchFamily="-110" charset="-128"/>
        <a:cs typeface="ＭＳ Ｐゴシック" pitchFamily="-110" charset="-128"/>
      </a:defRPr>
    </a:lvl3pPr>
    <a:lvl4pPr marL="3917950" indent="-2546350" algn="l" defTabSz="2611438" rtl="0" fontAlgn="base">
      <a:spcBef>
        <a:spcPct val="0"/>
      </a:spcBef>
      <a:spcAft>
        <a:spcPct val="0"/>
      </a:spcAft>
      <a:defRPr sz="5100" kern="1200">
        <a:solidFill>
          <a:schemeClr val="tx1"/>
        </a:solidFill>
        <a:latin typeface="Arial" pitchFamily="-110" charset="0"/>
        <a:ea typeface="ＭＳ Ｐゴシック" pitchFamily="-110" charset="-128"/>
        <a:cs typeface="ＭＳ Ｐゴシック" pitchFamily="-110" charset="-128"/>
      </a:defRPr>
    </a:lvl4pPr>
    <a:lvl5pPr marL="5224463" indent="-3395663" algn="l" defTabSz="2611438" rtl="0" fontAlgn="base">
      <a:spcBef>
        <a:spcPct val="0"/>
      </a:spcBef>
      <a:spcAft>
        <a:spcPct val="0"/>
      </a:spcAft>
      <a:defRPr sz="5100" kern="1200">
        <a:solidFill>
          <a:schemeClr val="tx1"/>
        </a:solidFill>
        <a:latin typeface="Arial" pitchFamily="-110" charset="0"/>
        <a:ea typeface="ＭＳ Ｐゴシック" pitchFamily="-110" charset="-128"/>
        <a:cs typeface="ＭＳ Ｐゴシック" pitchFamily="-110" charset="-128"/>
      </a:defRPr>
    </a:lvl5pPr>
    <a:lvl6pPr marL="2286000" algn="l" defTabSz="457200" rtl="0" eaLnBrk="1" latinLnBrk="0" hangingPunct="1">
      <a:defRPr sz="5100" kern="1200">
        <a:solidFill>
          <a:schemeClr val="tx1"/>
        </a:solidFill>
        <a:latin typeface="Arial" pitchFamily="-110" charset="0"/>
        <a:ea typeface="ＭＳ Ｐゴシック" pitchFamily="-110" charset="-128"/>
        <a:cs typeface="ＭＳ Ｐゴシック" pitchFamily="-110" charset="-128"/>
      </a:defRPr>
    </a:lvl6pPr>
    <a:lvl7pPr marL="2743200" algn="l" defTabSz="457200" rtl="0" eaLnBrk="1" latinLnBrk="0" hangingPunct="1">
      <a:defRPr sz="5100" kern="1200">
        <a:solidFill>
          <a:schemeClr val="tx1"/>
        </a:solidFill>
        <a:latin typeface="Arial" pitchFamily="-110" charset="0"/>
        <a:ea typeface="ＭＳ Ｐゴシック" pitchFamily="-110" charset="-128"/>
        <a:cs typeface="ＭＳ Ｐゴシック" pitchFamily="-110" charset="-128"/>
      </a:defRPr>
    </a:lvl7pPr>
    <a:lvl8pPr marL="3200400" algn="l" defTabSz="457200" rtl="0" eaLnBrk="1" latinLnBrk="0" hangingPunct="1">
      <a:defRPr sz="5100" kern="1200">
        <a:solidFill>
          <a:schemeClr val="tx1"/>
        </a:solidFill>
        <a:latin typeface="Arial" pitchFamily="-110" charset="0"/>
        <a:ea typeface="ＭＳ Ｐゴシック" pitchFamily="-110" charset="-128"/>
        <a:cs typeface="ＭＳ Ｐゴシック" pitchFamily="-110" charset="-128"/>
      </a:defRPr>
    </a:lvl8pPr>
    <a:lvl9pPr marL="3657600" algn="l" defTabSz="457200" rtl="0" eaLnBrk="1" latinLnBrk="0" hangingPunct="1">
      <a:defRPr sz="5100" kern="1200">
        <a:solidFill>
          <a:schemeClr val="tx1"/>
        </a:solidFill>
        <a:latin typeface="Arial" pitchFamily="-110" charset="0"/>
        <a:ea typeface="ＭＳ Ｐゴシック" pitchFamily="-110" charset="-128"/>
        <a:cs typeface="ＭＳ Ｐゴシック" pitchFamily="-110" charset="-128"/>
      </a:defRPr>
    </a:lvl9pPr>
  </p:defaultTextStyle>
  <p:extLst>
    <p:ext uri="{EFAFB233-063F-42B5-8137-9DF3F51BA10A}">
      <p15:sldGuideLst xmlns:p15="http://schemas.microsoft.com/office/powerpoint/2012/main">
        <p15:guide id="1" orient="horz" pos="5760">
          <p15:clr>
            <a:srgbClr val="A4A3A4"/>
          </p15:clr>
        </p15:guide>
        <p15:guide id="2" pos="86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4660"/>
  </p:normalViewPr>
  <p:slideViewPr>
    <p:cSldViewPr>
      <p:cViewPr varScale="1">
        <p:scale>
          <a:sx n="41" d="100"/>
          <a:sy n="41" d="100"/>
        </p:scale>
        <p:origin x="1902" y="78"/>
      </p:cViewPr>
      <p:guideLst>
        <p:guide orient="horz" pos="5760"/>
        <p:guide pos="86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obin\Documents\Ophtho%20Research\OCT%20project\OCT%20CL%20Analysi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Robin\Documents\Ophtho%20Research\OCT%20project\OCT%20CL%20Analysi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Robin\Documents\Ophtho%20Research\OCT%20project\OCT%20CL%20Analysi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Robin\Documents\Ophtho%20Research\OCT%20project\Data15Charts.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720941132358501"/>
          <c:y val="8.1362329708786416E-2"/>
          <c:w val="0.72245699756280501"/>
          <c:h val="0.70752301795608907"/>
        </c:manualLayout>
      </c:layout>
      <c:scatterChart>
        <c:scatterStyle val="lineMarker"/>
        <c:varyColors val="0"/>
        <c:ser>
          <c:idx val="0"/>
          <c:order val="0"/>
          <c:spPr>
            <a:ln w="28575">
              <a:noFill/>
            </a:ln>
          </c:spPr>
          <c:marker>
            <c:symbol val="circle"/>
            <c:size val="15"/>
            <c:spPr>
              <a:solidFill>
                <a:schemeClr val="bg1"/>
              </a:solidFill>
              <a:ln w="12700">
                <a:solidFill>
                  <a:schemeClr val="tx1"/>
                </a:solidFill>
              </a:ln>
            </c:spPr>
          </c:marker>
          <c:errBars>
            <c:errDir val="y"/>
            <c:errBarType val="both"/>
            <c:errValType val="cust"/>
            <c:noEndCap val="0"/>
            <c:plus>
              <c:numRef>
                <c:f>Macula!$G$39:$K$39</c:f>
                <c:numCache>
                  <c:formatCode>General</c:formatCode>
                  <c:ptCount val="5"/>
                  <c:pt idx="0">
                    <c:v>0.35000000000000003</c:v>
                  </c:pt>
                  <c:pt idx="1">
                    <c:v>0.39000000000000007</c:v>
                  </c:pt>
                  <c:pt idx="2">
                    <c:v>0.37000000000000005</c:v>
                  </c:pt>
                  <c:pt idx="3">
                    <c:v>0.4</c:v>
                  </c:pt>
                  <c:pt idx="4">
                    <c:v>0.39000000000000007</c:v>
                  </c:pt>
                </c:numCache>
              </c:numRef>
            </c:plus>
            <c:minus>
              <c:numRef>
                <c:f>Macula!$G$39:$K$39</c:f>
                <c:numCache>
                  <c:formatCode>General</c:formatCode>
                  <c:ptCount val="5"/>
                  <c:pt idx="0">
                    <c:v>0.35000000000000003</c:v>
                  </c:pt>
                  <c:pt idx="1">
                    <c:v>0.39000000000000007</c:v>
                  </c:pt>
                  <c:pt idx="2">
                    <c:v>0.37000000000000005</c:v>
                  </c:pt>
                  <c:pt idx="3">
                    <c:v>0.4</c:v>
                  </c:pt>
                  <c:pt idx="4">
                    <c:v>0.39000000000000007</c:v>
                  </c:pt>
                </c:numCache>
              </c:numRef>
            </c:minus>
            <c:spPr>
              <a:ln w="25400" cap="flat">
                <a:solidFill>
                  <a:schemeClr val="accent6">
                    <a:lumMod val="50000"/>
                  </a:schemeClr>
                </a:solidFill>
                <a:round/>
              </a:ln>
            </c:spPr>
          </c:errBars>
          <c:xVal>
            <c:numRef>
              <c:f>Macula!$G$37:$K$37</c:f>
              <c:numCache>
                <c:formatCode>General</c:formatCode>
                <c:ptCount val="5"/>
                <c:pt idx="0">
                  <c:v>-10</c:v>
                </c:pt>
                <c:pt idx="1">
                  <c:v>-4</c:v>
                </c:pt>
                <c:pt idx="2">
                  <c:v>0</c:v>
                </c:pt>
                <c:pt idx="3">
                  <c:v>4</c:v>
                </c:pt>
                <c:pt idx="4">
                  <c:v>10</c:v>
                </c:pt>
              </c:numCache>
            </c:numRef>
          </c:xVal>
          <c:yVal>
            <c:numRef>
              <c:f>Macula!$G$38:$K$38</c:f>
              <c:numCache>
                <c:formatCode>General</c:formatCode>
                <c:ptCount val="5"/>
                <c:pt idx="0">
                  <c:v>7</c:v>
                </c:pt>
                <c:pt idx="1">
                  <c:v>6.96</c:v>
                </c:pt>
                <c:pt idx="2">
                  <c:v>7.04</c:v>
                </c:pt>
                <c:pt idx="3">
                  <c:v>6.99</c:v>
                </c:pt>
                <c:pt idx="4">
                  <c:v>7.1</c:v>
                </c:pt>
              </c:numCache>
            </c:numRef>
          </c:yVal>
          <c:smooth val="0"/>
          <c:extLst>
            <c:ext xmlns:c16="http://schemas.microsoft.com/office/drawing/2014/chart" uri="{C3380CC4-5D6E-409C-BE32-E72D297353CC}">
              <c16:uniqueId val="{00000000-45F7-41B5-95D9-3051EF504725}"/>
            </c:ext>
          </c:extLst>
        </c:ser>
        <c:dLbls>
          <c:showLegendKey val="0"/>
          <c:showVal val="0"/>
          <c:showCatName val="0"/>
          <c:showSerName val="0"/>
          <c:showPercent val="0"/>
          <c:showBubbleSize val="0"/>
        </c:dLbls>
        <c:axId val="130955520"/>
        <c:axId val="135667072"/>
      </c:scatterChart>
      <c:valAx>
        <c:axId val="130955520"/>
        <c:scaling>
          <c:orientation val="minMax"/>
          <c:max val="12"/>
          <c:min val="-12"/>
        </c:scaling>
        <c:delete val="0"/>
        <c:axPos val="b"/>
        <c:title>
          <c:tx>
            <c:rich>
              <a:bodyPr/>
              <a:lstStyle/>
              <a:p>
                <a:pPr>
                  <a:defRPr cap="all">
                    <a:latin typeface="Calibri"/>
                  </a:defRPr>
                </a:pPr>
                <a:r>
                  <a:rPr lang="en-US" cap="all">
                    <a:latin typeface="Calibri"/>
                  </a:rPr>
                  <a:t>Contact Lens (Diopters)</a:t>
                </a:r>
              </a:p>
            </c:rich>
          </c:tx>
          <c:layout>
            <c:manualLayout>
              <c:xMode val="edge"/>
              <c:yMode val="edge"/>
              <c:x val="0.37543951537307807"/>
              <c:y val="0.90674665666791709"/>
            </c:manualLayout>
          </c:layout>
          <c:overlay val="0"/>
        </c:title>
        <c:numFmt formatCode="General" sourceLinked="1"/>
        <c:majorTickMark val="out"/>
        <c:minorTickMark val="none"/>
        <c:tickLblPos val="nextTo"/>
        <c:spPr>
          <a:ln w="12700"/>
        </c:spPr>
        <c:txPr>
          <a:bodyPr/>
          <a:lstStyle/>
          <a:p>
            <a:pPr>
              <a:defRPr sz="2000"/>
            </a:pPr>
            <a:endParaRPr lang="en-US"/>
          </a:p>
        </c:txPr>
        <c:crossAx val="135667072"/>
        <c:crosses val="autoZero"/>
        <c:crossBetween val="midCat"/>
        <c:majorUnit val="4"/>
      </c:valAx>
      <c:valAx>
        <c:axId val="135667072"/>
        <c:scaling>
          <c:orientation val="minMax"/>
          <c:max val="8.5"/>
          <c:min val="5.5"/>
        </c:scaling>
        <c:delete val="0"/>
        <c:axPos val="l"/>
        <c:majorGridlines>
          <c:spPr>
            <a:ln>
              <a:solidFill>
                <a:schemeClr val="tx1"/>
              </a:solidFill>
              <a:prstDash val="dash"/>
            </a:ln>
          </c:spPr>
        </c:majorGridlines>
        <c:title>
          <c:tx>
            <c:rich>
              <a:bodyPr/>
              <a:lstStyle/>
              <a:p>
                <a:pPr>
                  <a:defRPr cap="all">
                    <a:latin typeface="Calibri"/>
                  </a:defRPr>
                </a:pPr>
                <a:r>
                  <a:rPr lang="en-US" cap="all" dirty="0">
                    <a:latin typeface="Calibri"/>
                  </a:rPr>
                  <a:t>Macular Volume (cc)</a:t>
                </a:r>
              </a:p>
            </c:rich>
          </c:tx>
          <c:layout>
            <c:manualLayout>
              <c:xMode val="edge"/>
              <c:yMode val="edge"/>
              <c:x val="3.1957788533314109E-2"/>
              <c:y val="0.27137429542618702"/>
            </c:manualLayout>
          </c:layout>
          <c:overlay val="0"/>
        </c:title>
        <c:numFmt formatCode="General" sourceLinked="1"/>
        <c:majorTickMark val="out"/>
        <c:minorTickMark val="none"/>
        <c:tickLblPos val="nextTo"/>
        <c:spPr>
          <a:ln w="12700">
            <a:solidFill>
              <a:schemeClr val="tx1"/>
            </a:solidFill>
          </a:ln>
        </c:spPr>
        <c:crossAx val="130955520"/>
        <c:crossesAt val="-12"/>
        <c:crossBetween val="midCat"/>
        <c:majorUnit val="0.5"/>
      </c:valAx>
      <c:spPr>
        <a:gradFill>
          <a:gsLst>
            <a:gs pos="0">
              <a:srgbClr val="CBCBCB"/>
            </a:gs>
            <a:gs pos="13000">
              <a:schemeClr val="bg1">
                <a:lumMod val="50000"/>
                <a:lumOff val="50000"/>
              </a:schemeClr>
            </a:gs>
            <a:gs pos="21001">
              <a:srgbClr val="5F5F5F"/>
            </a:gs>
            <a:gs pos="63000">
              <a:srgbClr val="FFFFFF"/>
            </a:gs>
            <a:gs pos="67000">
              <a:srgbClr val="B2B2B2"/>
            </a:gs>
            <a:gs pos="69000">
              <a:prstClr val="black">
                <a:lumMod val="50000"/>
                <a:lumOff val="50000"/>
              </a:prstClr>
            </a:gs>
            <a:gs pos="82001">
              <a:prstClr val="white">
                <a:lumMod val="75000"/>
              </a:prstClr>
            </a:gs>
            <a:gs pos="100000">
              <a:srgbClr val="EAEAEA"/>
            </a:gs>
          </a:gsLst>
          <a:lin ang="5400000" scaled="0"/>
        </a:gradFill>
        <a:ln w="12700">
          <a:solidFill>
            <a:schemeClr val="tx1"/>
          </a:solidFill>
        </a:ln>
      </c:spPr>
    </c:plotArea>
    <c:plotVisOnly val="1"/>
    <c:dispBlanksAs val="gap"/>
    <c:showDLblsOverMax val="0"/>
  </c:chart>
  <c:spPr>
    <a:ln w="57150" cap="rnd">
      <a:solidFill>
        <a:srgbClr val="FFFFFF"/>
      </a:solidFill>
    </a:ln>
    <a:effectLst>
      <a:innerShdw blurRad="63500" dist="50800" dir="2700000">
        <a:prstClr val="black">
          <a:alpha val="50000"/>
        </a:prstClr>
      </a:innerShdw>
    </a:effectLst>
  </c:spPr>
  <c:txPr>
    <a:bodyPr/>
    <a:lstStyle/>
    <a:p>
      <a:pPr>
        <a:defRPr sz="20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816604116074303"/>
          <c:y val="0.173772300201605"/>
          <c:w val="0.74178551279220906"/>
          <c:h val="0.63704134809235802"/>
        </c:manualLayout>
      </c:layout>
      <c:scatterChart>
        <c:scatterStyle val="lineMarker"/>
        <c:varyColors val="0"/>
        <c:ser>
          <c:idx val="0"/>
          <c:order val="0"/>
          <c:tx>
            <c:strRef>
              <c:f>'Optic Disc'!$G$39</c:f>
              <c:strCache>
                <c:ptCount val="1"/>
                <c:pt idx="0">
                  <c:v> C:D area</c:v>
                </c:pt>
              </c:strCache>
            </c:strRef>
          </c:tx>
          <c:spPr>
            <a:ln w="28575">
              <a:noFill/>
            </a:ln>
          </c:spPr>
          <c:marker>
            <c:symbol val="square"/>
            <c:size val="15"/>
            <c:spPr>
              <a:solidFill>
                <a:schemeClr val="bg1"/>
              </a:solidFill>
              <a:ln w="12700">
                <a:solidFill>
                  <a:schemeClr val="tx1"/>
                </a:solidFill>
              </a:ln>
            </c:spPr>
          </c:marker>
          <c:errBars>
            <c:errDir val="y"/>
            <c:errBarType val="both"/>
            <c:errValType val="cust"/>
            <c:noEndCap val="0"/>
            <c:plus>
              <c:numRef>
                <c:f>'Optic Disc'!$H$40:$L$40</c:f>
                <c:numCache>
                  <c:formatCode>General</c:formatCode>
                  <c:ptCount val="5"/>
                  <c:pt idx="0">
                    <c:v>0.12000000000000001</c:v>
                  </c:pt>
                  <c:pt idx="1">
                    <c:v>0.12000000000000001</c:v>
                  </c:pt>
                  <c:pt idx="2">
                    <c:v>0.13</c:v>
                  </c:pt>
                  <c:pt idx="3">
                    <c:v>0.13</c:v>
                  </c:pt>
                  <c:pt idx="4">
                    <c:v>0.12000000000000001</c:v>
                  </c:pt>
                </c:numCache>
              </c:numRef>
            </c:plus>
            <c:minus>
              <c:numRef>
                <c:f>'Optic Disc'!$H$40:$L$40</c:f>
                <c:numCache>
                  <c:formatCode>General</c:formatCode>
                  <c:ptCount val="5"/>
                  <c:pt idx="0">
                    <c:v>0.12000000000000001</c:v>
                  </c:pt>
                  <c:pt idx="1">
                    <c:v>0.12000000000000001</c:v>
                  </c:pt>
                  <c:pt idx="2">
                    <c:v>0.13</c:v>
                  </c:pt>
                  <c:pt idx="3">
                    <c:v>0.13</c:v>
                  </c:pt>
                  <c:pt idx="4">
                    <c:v>0.12000000000000001</c:v>
                  </c:pt>
                </c:numCache>
              </c:numRef>
            </c:minus>
            <c:spPr>
              <a:ln w="25400">
                <a:solidFill>
                  <a:schemeClr val="bg2">
                    <a:lumMod val="60000"/>
                    <a:lumOff val="40000"/>
                  </a:schemeClr>
                </a:solidFill>
              </a:ln>
            </c:spPr>
          </c:errBars>
          <c:xVal>
            <c:numRef>
              <c:f>'Optic Disc'!$H$34:$L$34</c:f>
              <c:numCache>
                <c:formatCode>General</c:formatCode>
                <c:ptCount val="5"/>
                <c:pt idx="0">
                  <c:v>-10</c:v>
                </c:pt>
                <c:pt idx="1">
                  <c:v>-4</c:v>
                </c:pt>
                <c:pt idx="2">
                  <c:v>0</c:v>
                </c:pt>
                <c:pt idx="3">
                  <c:v>4</c:v>
                </c:pt>
                <c:pt idx="4">
                  <c:v>10</c:v>
                </c:pt>
              </c:numCache>
            </c:numRef>
          </c:xVal>
          <c:yVal>
            <c:numRef>
              <c:f>'Optic Disc'!$H$39:$L$39</c:f>
              <c:numCache>
                <c:formatCode>General</c:formatCode>
                <c:ptCount val="5"/>
                <c:pt idx="0">
                  <c:v>0.35000000000000003</c:v>
                </c:pt>
                <c:pt idx="1">
                  <c:v>0.34</c:v>
                </c:pt>
                <c:pt idx="2">
                  <c:v>0.35000000000000003</c:v>
                </c:pt>
                <c:pt idx="3">
                  <c:v>0.34</c:v>
                </c:pt>
                <c:pt idx="4">
                  <c:v>0.35000000000000003</c:v>
                </c:pt>
              </c:numCache>
            </c:numRef>
          </c:yVal>
          <c:smooth val="0"/>
          <c:extLst>
            <c:ext xmlns:c16="http://schemas.microsoft.com/office/drawing/2014/chart" uri="{C3380CC4-5D6E-409C-BE32-E72D297353CC}">
              <c16:uniqueId val="{00000000-4AC1-4BEB-91AC-E7FB2D1ED09C}"/>
            </c:ext>
          </c:extLst>
        </c:ser>
        <c:ser>
          <c:idx val="1"/>
          <c:order val="1"/>
          <c:tx>
            <c:strRef>
              <c:f>'Optic Disc'!$G$35</c:f>
              <c:strCache>
                <c:ptCount val="1"/>
                <c:pt idx="0">
                  <c:v> C:D horiz</c:v>
                </c:pt>
              </c:strCache>
            </c:strRef>
          </c:tx>
          <c:spPr>
            <a:ln w="28575">
              <a:noFill/>
            </a:ln>
          </c:spPr>
          <c:marker>
            <c:symbol val="diamond"/>
            <c:size val="15"/>
            <c:spPr>
              <a:solidFill>
                <a:srgbClr val="FF0000"/>
              </a:solidFill>
              <a:ln w="12700">
                <a:solidFill>
                  <a:schemeClr val="tx1"/>
                </a:solidFill>
              </a:ln>
            </c:spPr>
          </c:marker>
          <c:xVal>
            <c:numRef>
              <c:f>'Optic Disc'!$H$34:$L$34</c:f>
              <c:numCache>
                <c:formatCode>General</c:formatCode>
                <c:ptCount val="5"/>
                <c:pt idx="0">
                  <c:v>-10</c:v>
                </c:pt>
                <c:pt idx="1">
                  <c:v>-4</c:v>
                </c:pt>
                <c:pt idx="2">
                  <c:v>0</c:v>
                </c:pt>
                <c:pt idx="3">
                  <c:v>4</c:v>
                </c:pt>
                <c:pt idx="4">
                  <c:v>10</c:v>
                </c:pt>
              </c:numCache>
            </c:numRef>
          </c:xVal>
          <c:yVal>
            <c:numRef>
              <c:f>'Optic Disc'!$H$35:$L$35</c:f>
              <c:numCache>
                <c:formatCode>General</c:formatCode>
                <c:ptCount val="5"/>
                <c:pt idx="0">
                  <c:v>0.6100000000000001</c:v>
                </c:pt>
                <c:pt idx="1">
                  <c:v>0.60000000000000009</c:v>
                </c:pt>
                <c:pt idx="2">
                  <c:v>0.60000000000000009</c:v>
                </c:pt>
                <c:pt idx="3">
                  <c:v>0.60000000000000009</c:v>
                </c:pt>
                <c:pt idx="4">
                  <c:v>0.62000000000000011</c:v>
                </c:pt>
              </c:numCache>
            </c:numRef>
          </c:yVal>
          <c:smooth val="0"/>
          <c:extLst>
            <c:ext xmlns:c16="http://schemas.microsoft.com/office/drawing/2014/chart" uri="{C3380CC4-5D6E-409C-BE32-E72D297353CC}">
              <c16:uniqueId val="{00000001-4AC1-4BEB-91AC-E7FB2D1ED09C}"/>
            </c:ext>
          </c:extLst>
        </c:ser>
        <c:ser>
          <c:idx val="2"/>
          <c:order val="2"/>
          <c:tx>
            <c:strRef>
              <c:f>'Optic Disc'!$G$37</c:f>
              <c:strCache>
                <c:ptCount val="1"/>
                <c:pt idx="0">
                  <c:v> C:D vert</c:v>
                </c:pt>
              </c:strCache>
            </c:strRef>
          </c:tx>
          <c:spPr>
            <a:ln w="28575">
              <a:noFill/>
            </a:ln>
          </c:spPr>
          <c:marker>
            <c:symbol val="circle"/>
            <c:size val="15"/>
            <c:spPr>
              <a:solidFill>
                <a:schemeClr val="tx1"/>
              </a:solidFill>
              <a:ln w="12700">
                <a:solidFill>
                  <a:schemeClr val="tx1"/>
                </a:solidFill>
              </a:ln>
            </c:spPr>
          </c:marker>
          <c:xVal>
            <c:numRef>
              <c:f>'Optic Disc'!$H$34:$L$34</c:f>
              <c:numCache>
                <c:formatCode>General</c:formatCode>
                <c:ptCount val="5"/>
                <c:pt idx="0">
                  <c:v>-10</c:v>
                </c:pt>
                <c:pt idx="1">
                  <c:v>-4</c:v>
                </c:pt>
                <c:pt idx="2">
                  <c:v>0</c:v>
                </c:pt>
                <c:pt idx="3">
                  <c:v>4</c:v>
                </c:pt>
                <c:pt idx="4">
                  <c:v>10</c:v>
                </c:pt>
              </c:numCache>
            </c:numRef>
          </c:xVal>
          <c:yVal>
            <c:numRef>
              <c:f>'Optic Disc'!$H$37:$L$37</c:f>
              <c:numCache>
                <c:formatCode>General</c:formatCode>
                <c:ptCount val="5"/>
                <c:pt idx="0">
                  <c:v>0.54</c:v>
                </c:pt>
                <c:pt idx="1">
                  <c:v>0.54</c:v>
                </c:pt>
                <c:pt idx="2">
                  <c:v>0.55000000000000004</c:v>
                </c:pt>
                <c:pt idx="3">
                  <c:v>0.54</c:v>
                </c:pt>
                <c:pt idx="4">
                  <c:v>0.55000000000000004</c:v>
                </c:pt>
              </c:numCache>
            </c:numRef>
          </c:yVal>
          <c:smooth val="0"/>
          <c:extLst>
            <c:ext xmlns:c16="http://schemas.microsoft.com/office/drawing/2014/chart" uri="{C3380CC4-5D6E-409C-BE32-E72D297353CC}">
              <c16:uniqueId val="{00000002-4AC1-4BEB-91AC-E7FB2D1ED09C}"/>
            </c:ext>
          </c:extLst>
        </c:ser>
        <c:dLbls>
          <c:showLegendKey val="0"/>
          <c:showVal val="0"/>
          <c:showCatName val="0"/>
          <c:showSerName val="0"/>
          <c:showPercent val="0"/>
          <c:showBubbleSize val="0"/>
        </c:dLbls>
        <c:axId val="131033728"/>
        <c:axId val="131101824"/>
      </c:scatterChart>
      <c:valAx>
        <c:axId val="131033728"/>
        <c:scaling>
          <c:orientation val="minMax"/>
          <c:max val="12"/>
          <c:min val="-12"/>
        </c:scaling>
        <c:delete val="0"/>
        <c:axPos val="b"/>
        <c:title>
          <c:tx>
            <c:rich>
              <a:bodyPr/>
              <a:lstStyle/>
              <a:p>
                <a:pPr>
                  <a:defRPr sz="2000" cap="all">
                    <a:latin typeface="Calibri"/>
                    <a:cs typeface="Arial"/>
                  </a:defRPr>
                </a:pPr>
                <a:r>
                  <a:rPr lang="en-US" sz="2000" cap="all" dirty="0">
                    <a:latin typeface="Calibri"/>
                    <a:cs typeface="Arial"/>
                  </a:rPr>
                  <a:t>Contact Lens (</a:t>
                </a:r>
                <a:r>
                  <a:rPr lang="en-US" sz="2000" cap="all" dirty="0" err="1">
                    <a:latin typeface="Calibri"/>
                    <a:cs typeface="Arial"/>
                  </a:rPr>
                  <a:t>Diopters</a:t>
                </a:r>
                <a:r>
                  <a:rPr lang="en-US" sz="2000" cap="all" dirty="0">
                    <a:latin typeface="Calibri"/>
                    <a:cs typeface="Arial"/>
                  </a:rPr>
                  <a:t>)</a:t>
                </a:r>
              </a:p>
            </c:rich>
          </c:tx>
          <c:layout>
            <c:manualLayout>
              <c:xMode val="edge"/>
              <c:yMode val="edge"/>
              <c:x val="0.38762538128679908"/>
              <c:y val="0.91304347826086907"/>
            </c:manualLayout>
          </c:layout>
          <c:overlay val="0"/>
        </c:title>
        <c:numFmt formatCode="General" sourceLinked="1"/>
        <c:majorTickMark val="out"/>
        <c:minorTickMark val="none"/>
        <c:tickLblPos val="nextTo"/>
        <c:spPr>
          <a:ln w="12700">
            <a:solidFill>
              <a:schemeClr val="tx1"/>
            </a:solidFill>
          </a:ln>
        </c:spPr>
        <c:txPr>
          <a:bodyPr/>
          <a:lstStyle/>
          <a:p>
            <a:pPr>
              <a:defRPr sz="2000">
                <a:latin typeface="Arial"/>
              </a:defRPr>
            </a:pPr>
            <a:endParaRPr lang="en-US"/>
          </a:p>
        </c:txPr>
        <c:crossAx val="131101824"/>
        <c:crosses val="autoZero"/>
        <c:crossBetween val="midCat"/>
        <c:majorUnit val="2"/>
      </c:valAx>
      <c:valAx>
        <c:axId val="131101824"/>
        <c:scaling>
          <c:orientation val="minMax"/>
          <c:max val="1"/>
        </c:scaling>
        <c:delete val="0"/>
        <c:axPos val="l"/>
        <c:majorGridlines>
          <c:spPr>
            <a:ln w="12700">
              <a:solidFill>
                <a:schemeClr val="tx1"/>
              </a:solidFill>
              <a:prstDash val="dash"/>
            </a:ln>
          </c:spPr>
        </c:majorGridlines>
        <c:title>
          <c:tx>
            <c:rich>
              <a:bodyPr/>
              <a:lstStyle/>
              <a:p>
                <a:pPr>
                  <a:defRPr sz="2000" cap="all">
                    <a:latin typeface="Calibri"/>
                    <a:cs typeface="Arial"/>
                  </a:defRPr>
                </a:pPr>
                <a:r>
                  <a:rPr lang="en-US" sz="2000" cap="all" dirty="0" err="1">
                    <a:latin typeface="Calibri"/>
                    <a:cs typeface="Arial"/>
                  </a:rPr>
                  <a:t>Cup:Disc</a:t>
                </a:r>
                <a:r>
                  <a:rPr lang="en-US" sz="2000" cap="all" dirty="0">
                    <a:latin typeface="Calibri"/>
                    <a:cs typeface="Arial"/>
                  </a:rPr>
                  <a:t> Ratio</a:t>
                </a:r>
              </a:p>
            </c:rich>
          </c:tx>
          <c:layout>
            <c:manualLayout>
              <c:xMode val="edge"/>
              <c:yMode val="edge"/>
              <c:x val="3.2456643854097696E-2"/>
              <c:y val="0.31494883791699907"/>
            </c:manualLayout>
          </c:layout>
          <c:overlay val="0"/>
        </c:title>
        <c:numFmt formatCode="General" sourceLinked="1"/>
        <c:majorTickMark val="out"/>
        <c:minorTickMark val="none"/>
        <c:tickLblPos val="nextTo"/>
        <c:spPr>
          <a:ln w="12700">
            <a:solidFill>
              <a:schemeClr val="tx1"/>
            </a:solidFill>
          </a:ln>
        </c:spPr>
        <c:txPr>
          <a:bodyPr/>
          <a:lstStyle/>
          <a:p>
            <a:pPr>
              <a:defRPr sz="2000">
                <a:latin typeface="Arial"/>
              </a:defRPr>
            </a:pPr>
            <a:endParaRPr lang="en-US"/>
          </a:p>
        </c:txPr>
        <c:crossAx val="131033728"/>
        <c:crossesAt val="-12"/>
        <c:crossBetween val="midCat"/>
        <c:majorUnit val="0.2"/>
      </c:valAx>
      <c:spPr>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ln w="12700">
          <a:solidFill>
            <a:schemeClr val="tx1"/>
          </a:solidFill>
        </a:ln>
      </c:spPr>
    </c:plotArea>
    <c:legend>
      <c:legendPos val="r"/>
      <c:legendEntry>
        <c:idx val="0"/>
        <c:txPr>
          <a:bodyPr/>
          <a:lstStyle/>
          <a:p>
            <a:pPr>
              <a:defRPr sz="2000">
                <a:latin typeface="Arial"/>
                <a:cs typeface="Arial"/>
              </a:defRPr>
            </a:pPr>
            <a:endParaRPr lang="en-US"/>
          </a:p>
        </c:txPr>
      </c:legendEntry>
      <c:legendEntry>
        <c:idx val="1"/>
        <c:txPr>
          <a:bodyPr/>
          <a:lstStyle/>
          <a:p>
            <a:pPr>
              <a:defRPr sz="2000">
                <a:latin typeface="Arial"/>
                <a:cs typeface="Arial"/>
              </a:defRPr>
            </a:pPr>
            <a:endParaRPr lang="en-US"/>
          </a:p>
        </c:txPr>
      </c:legendEntry>
      <c:legendEntry>
        <c:idx val="2"/>
        <c:txPr>
          <a:bodyPr/>
          <a:lstStyle/>
          <a:p>
            <a:pPr>
              <a:defRPr sz="2000">
                <a:latin typeface="Arial"/>
                <a:cs typeface="Arial"/>
              </a:defRPr>
            </a:pPr>
            <a:endParaRPr lang="en-US"/>
          </a:p>
        </c:txPr>
      </c:legendEntry>
      <c:layout>
        <c:manualLayout>
          <c:xMode val="edge"/>
          <c:yMode val="edge"/>
          <c:x val="0.14681789192238803"/>
          <c:y val="2.6937121990186004E-2"/>
          <c:w val="0.76049650043744499"/>
          <c:h val="0.10501874765654301"/>
        </c:manualLayout>
      </c:layout>
      <c:overlay val="0"/>
      <c:txPr>
        <a:bodyPr/>
        <a:lstStyle/>
        <a:p>
          <a:pPr>
            <a:defRPr sz="2000"/>
          </a:pPr>
          <a:endParaRPr lang="en-US"/>
        </a:p>
      </c:txPr>
    </c:legend>
    <c:plotVisOnly val="1"/>
    <c:dispBlanksAs val="gap"/>
    <c:showDLblsOverMax val="0"/>
  </c:chart>
  <c:spPr>
    <a:ln w="57150" cap="rnd" cmpd="sng">
      <a:solidFill>
        <a:srgbClr val="FFFFFF"/>
      </a:solid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979027385727705"/>
          <c:y val="6.835151856018E-2"/>
          <c:w val="0.78736319516664177"/>
          <c:h val="0.71925574146981608"/>
        </c:manualLayout>
      </c:layout>
      <c:scatterChart>
        <c:scatterStyle val="lineMarker"/>
        <c:varyColors val="0"/>
        <c:ser>
          <c:idx val="0"/>
          <c:order val="0"/>
          <c:spPr>
            <a:ln w="28575">
              <a:noFill/>
            </a:ln>
          </c:spPr>
          <c:marker>
            <c:symbol val="circle"/>
            <c:size val="8"/>
            <c:spPr>
              <a:solidFill>
                <a:schemeClr val="tx1"/>
              </a:solidFill>
              <a:ln w="12700">
                <a:solidFill>
                  <a:schemeClr val="tx1"/>
                </a:solidFill>
              </a:ln>
            </c:spPr>
          </c:marker>
          <c:errBars>
            <c:errDir val="y"/>
            <c:errBarType val="both"/>
            <c:errValType val="cust"/>
            <c:noEndCap val="0"/>
            <c:plus>
              <c:numRef>
                <c:f>RNFL!$G$35:$K$35</c:f>
                <c:numCache>
                  <c:formatCode>General</c:formatCode>
                  <c:ptCount val="5"/>
                  <c:pt idx="0">
                    <c:v>9.7000000000000011</c:v>
                  </c:pt>
                  <c:pt idx="1">
                    <c:v>8.5</c:v>
                  </c:pt>
                  <c:pt idx="2">
                    <c:v>8.2000000000000011</c:v>
                  </c:pt>
                  <c:pt idx="3">
                    <c:v>8.3000000000000007</c:v>
                  </c:pt>
                  <c:pt idx="4">
                    <c:v>7.5</c:v>
                  </c:pt>
                </c:numCache>
              </c:numRef>
            </c:plus>
            <c:minus>
              <c:numRef>
                <c:f>RNFL!$G$35:$K$35</c:f>
                <c:numCache>
                  <c:formatCode>General</c:formatCode>
                  <c:ptCount val="5"/>
                  <c:pt idx="0">
                    <c:v>9.7000000000000011</c:v>
                  </c:pt>
                  <c:pt idx="1">
                    <c:v>8.5</c:v>
                  </c:pt>
                  <c:pt idx="2">
                    <c:v>8.2000000000000011</c:v>
                  </c:pt>
                  <c:pt idx="3">
                    <c:v>8.3000000000000007</c:v>
                  </c:pt>
                  <c:pt idx="4">
                    <c:v>7.5</c:v>
                  </c:pt>
                </c:numCache>
              </c:numRef>
            </c:minus>
            <c:spPr>
              <a:ln w="25400" cap="flat">
                <a:solidFill>
                  <a:sysClr val="windowText" lastClr="000000">
                    <a:shade val="95000"/>
                    <a:satMod val="105000"/>
                  </a:sysClr>
                </a:solidFill>
                <a:round/>
              </a:ln>
            </c:spPr>
          </c:errBars>
          <c:xVal>
            <c:numRef>
              <c:f>RNFL!$G$33:$K$33</c:f>
              <c:numCache>
                <c:formatCode>General</c:formatCode>
                <c:ptCount val="5"/>
                <c:pt idx="0">
                  <c:v>-10</c:v>
                </c:pt>
                <c:pt idx="1">
                  <c:v>-4</c:v>
                </c:pt>
                <c:pt idx="2">
                  <c:v>0</c:v>
                </c:pt>
                <c:pt idx="3">
                  <c:v>4</c:v>
                </c:pt>
                <c:pt idx="4">
                  <c:v>10</c:v>
                </c:pt>
              </c:numCache>
            </c:numRef>
          </c:xVal>
          <c:yVal>
            <c:numRef>
              <c:f>RNFL!$G$34:$K$34</c:f>
              <c:numCache>
                <c:formatCode>General</c:formatCode>
                <c:ptCount val="5"/>
                <c:pt idx="0">
                  <c:v>107.1876666666667</c:v>
                </c:pt>
                <c:pt idx="1">
                  <c:v>105.7</c:v>
                </c:pt>
                <c:pt idx="2">
                  <c:v>107.2</c:v>
                </c:pt>
                <c:pt idx="3">
                  <c:v>106.4</c:v>
                </c:pt>
                <c:pt idx="4">
                  <c:v>105.4</c:v>
                </c:pt>
              </c:numCache>
            </c:numRef>
          </c:yVal>
          <c:smooth val="0"/>
          <c:extLst>
            <c:ext xmlns:c16="http://schemas.microsoft.com/office/drawing/2014/chart" uri="{C3380CC4-5D6E-409C-BE32-E72D297353CC}">
              <c16:uniqueId val="{00000000-99A3-4E61-80A7-8044F2032EE1}"/>
            </c:ext>
          </c:extLst>
        </c:ser>
        <c:ser>
          <c:idx val="1"/>
          <c:order val="1"/>
          <c:spPr>
            <a:ln w="28575">
              <a:noFill/>
            </a:ln>
          </c:spPr>
          <c:marker>
            <c:symbol val="x"/>
            <c:size val="15"/>
            <c:spPr>
              <a:ln w="12700">
                <a:solidFill>
                  <a:schemeClr val="tx1"/>
                </a:solidFill>
              </a:ln>
            </c:spPr>
          </c:marker>
          <c:xVal>
            <c:numRef>
              <c:f>RNFL!$G$33:$K$33</c:f>
              <c:numCache>
                <c:formatCode>General</c:formatCode>
                <c:ptCount val="5"/>
                <c:pt idx="0">
                  <c:v>-10</c:v>
                </c:pt>
                <c:pt idx="1">
                  <c:v>-4</c:v>
                </c:pt>
                <c:pt idx="2">
                  <c:v>0</c:v>
                </c:pt>
                <c:pt idx="3">
                  <c:v>4</c:v>
                </c:pt>
                <c:pt idx="4">
                  <c:v>10</c:v>
                </c:pt>
              </c:numCache>
            </c:numRef>
          </c:xVal>
          <c:yVal>
            <c:numRef>
              <c:f>RNFL!$G$36:$K$36</c:f>
              <c:numCache>
                <c:formatCode>General</c:formatCode>
                <c:ptCount val="5"/>
                <c:pt idx="0">
                  <c:v>129.9</c:v>
                </c:pt>
                <c:pt idx="1">
                  <c:v>119.6</c:v>
                </c:pt>
                <c:pt idx="2">
                  <c:v>121.4</c:v>
                </c:pt>
                <c:pt idx="3">
                  <c:v>118.2</c:v>
                </c:pt>
                <c:pt idx="4">
                  <c:v>115.5</c:v>
                </c:pt>
              </c:numCache>
            </c:numRef>
          </c:yVal>
          <c:smooth val="0"/>
          <c:extLst>
            <c:ext xmlns:c16="http://schemas.microsoft.com/office/drawing/2014/chart" uri="{C3380CC4-5D6E-409C-BE32-E72D297353CC}">
              <c16:uniqueId val="{00000001-99A3-4E61-80A7-8044F2032EE1}"/>
            </c:ext>
          </c:extLst>
        </c:ser>
        <c:ser>
          <c:idx val="2"/>
          <c:order val="2"/>
          <c:spPr>
            <a:ln w="28575">
              <a:noFill/>
            </a:ln>
          </c:spPr>
          <c:marker>
            <c:symbol val="x"/>
            <c:size val="15"/>
            <c:spPr>
              <a:ln>
                <a:solidFill>
                  <a:schemeClr val="tx1"/>
                </a:solidFill>
              </a:ln>
            </c:spPr>
          </c:marker>
          <c:xVal>
            <c:numRef>
              <c:f>RNFL!$G$33:$K$33</c:f>
              <c:numCache>
                <c:formatCode>General</c:formatCode>
                <c:ptCount val="5"/>
                <c:pt idx="0">
                  <c:v>-10</c:v>
                </c:pt>
                <c:pt idx="1">
                  <c:v>-4</c:v>
                </c:pt>
                <c:pt idx="2">
                  <c:v>0</c:v>
                </c:pt>
                <c:pt idx="3">
                  <c:v>4</c:v>
                </c:pt>
                <c:pt idx="4">
                  <c:v>10</c:v>
                </c:pt>
              </c:numCache>
            </c:numRef>
          </c:xVal>
          <c:yVal>
            <c:numRef>
              <c:f>RNFL!$G$37:$K$37</c:f>
              <c:numCache>
                <c:formatCode>General</c:formatCode>
                <c:ptCount val="5"/>
                <c:pt idx="0">
                  <c:v>93.5</c:v>
                </c:pt>
                <c:pt idx="1">
                  <c:v>89.2</c:v>
                </c:pt>
                <c:pt idx="2">
                  <c:v>89.3</c:v>
                </c:pt>
                <c:pt idx="3">
                  <c:v>92.6</c:v>
                </c:pt>
                <c:pt idx="4">
                  <c:v>94.6</c:v>
                </c:pt>
              </c:numCache>
            </c:numRef>
          </c:yVal>
          <c:smooth val="0"/>
          <c:extLst>
            <c:ext xmlns:c16="http://schemas.microsoft.com/office/drawing/2014/chart" uri="{C3380CC4-5D6E-409C-BE32-E72D297353CC}">
              <c16:uniqueId val="{00000002-99A3-4E61-80A7-8044F2032EE1}"/>
            </c:ext>
          </c:extLst>
        </c:ser>
        <c:dLbls>
          <c:showLegendKey val="0"/>
          <c:showVal val="0"/>
          <c:showCatName val="0"/>
          <c:showSerName val="0"/>
          <c:showPercent val="0"/>
          <c:showBubbleSize val="0"/>
        </c:dLbls>
        <c:axId val="136392064"/>
        <c:axId val="136406912"/>
      </c:scatterChart>
      <c:valAx>
        <c:axId val="136392064"/>
        <c:scaling>
          <c:orientation val="minMax"/>
          <c:min val="-12"/>
        </c:scaling>
        <c:delete val="0"/>
        <c:axPos val="b"/>
        <c:title>
          <c:tx>
            <c:rich>
              <a:bodyPr/>
              <a:lstStyle/>
              <a:p>
                <a:pPr>
                  <a:defRPr sz="2000" cap="all">
                    <a:latin typeface="Calibri"/>
                  </a:defRPr>
                </a:pPr>
                <a:r>
                  <a:rPr lang="en-US" sz="2000" cap="all" dirty="0">
                    <a:latin typeface="Calibri"/>
                  </a:rPr>
                  <a:t>Contact Lens (</a:t>
                </a:r>
                <a:r>
                  <a:rPr lang="en-US" sz="2000" cap="all" dirty="0" err="1">
                    <a:latin typeface="Calibri"/>
                  </a:rPr>
                  <a:t>Diopters</a:t>
                </a:r>
                <a:r>
                  <a:rPr lang="en-US" sz="2000" cap="all" dirty="0">
                    <a:latin typeface="Calibri"/>
                  </a:rPr>
                  <a:t>)</a:t>
                </a:r>
              </a:p>
            </c:rich>
          </c:tx>
          <c:layout>
            <c:manualLayout>
              <c:xMode val="edge"/>
              <c:yMode val="edge"/>
              <c:x val="0.35664005875412397"/>
              <c:y val="0.896226024631536"/>
            </c:manualLayout>
          </c:layout>
          <c:overlay val="0"/>
        </c:title>
        <c:numFmt formatCode="General" sourceLinked="1"/>
        <c:majorTickMark val="out"/>
        <c:minorTickMark val="none"/>
        <c:tickLblPos val="nextTo"/>
        <c:spPr>
          <a:ln>
            <a:solidFill>
              <a:schemeClr val="tx1"/>
            </a:solidFill>
          </a:ln>
        </c:spPr>
        <c:txPr>
          <a:bodyPr/>
          <a:lstStyle/>
          <a:p>
            <a:pPr>
              <a:defRPr sz="2000">
                <a:latin typeface="Arial"/>
              </a:defRPr>
            </a:pPr>
            <a:endParaRPr lang="en-US"/>
          </a:p>
        </c:txPr>
        <c:crossAx val="136406912"/>
        <c:crosses val="autoZero"/>
        <c:crossBetween val="midCat"/>
        <c:majorUnit val="2"/>
      </c:valAx>
      <c:valAx>
        <c:axId val="136406912"/>
        <c:scaling>
          <c:orientation val="minMax"/>
          <c:max val="140"/>
          <c:min val="80"/>
        </c:scaling>
        <c:delete val="0"/>
        <c:axPos val="l"/>
        <c:majorGridlines>
          <c:spPr>
            <a:ln>
              <a:solidFill>
                <a:schemeClr val="tx1"/>
              </a:solidFill>
              <a:prstDash val="dash"/>
            </a:ln>
          </c:spPr>
        </c:majorGridlines>
        <c:title>
          <c:tx>
            <c:rich>
              <a:bodyPr/>
              <a:lstStyle/>
              <a:p>
                <a:pPr>
                  <a:defRPr sz="2000" cap="all">
                    <a:latin typeface="Calibri"/>
                  </a:defRPr>
                </a:pPr>
                <a:r>
                  <a:rPr lang="en-US" sz="2000" b="1" i="0" cap="all" dirty="0">
                    <a:latin typeface="Calibri"/>
                  </a:rPr>
                  <a:t>RNFL Thickness (</a:t>
                </a:r>
                <a:r>
                  <a:rPr lang="en-US" sz="2000" b="1" i="0" cap="all" dirty="0" err="1">
                    <a:latin typeface="Calibri"/>
                  </a:rPr>
                  <a:t>micronS</a:t>
                </a:r>
                <a:r>
                  <a:rPr lang="en-US" sz="2000" b="1" i="0" cap="all" dirty="0">
                    <a:latin typeface="Calibri"/>
                  </a:rPr>
                  <a:t>)</a:t>
                </a:r>
              </a:p>
            </c:rich>
          </c:tx>
          <c:layout>
            <c:manualLayout>
              <c:xMode val="edge"/>
              <c:yMode val="edge"/>
              <c:x val="2.9694572376566104E-2"/>
              <c:y val="0.20314903571836104"/>
            </c:manualLayout>
          </c:layout>
          <c:overlay val="0"/>
        </c:title>
        <c:numFmt formatCode="General" sourceLinked="1"/>
        <c:majorTickMark val="out"/>
        <c:minorTickMark val="none"/>
        <c:tickLblPos val="nextTo"/>
        <c:spPr>
          <a:ln>
            <a:solidFill>
              <a:schemeClr val="tx1"/>
            </a:solidFill>
          </a:ln>
        </c:spPr>
        <c:txPr>
          <a:bodyPr/>
          <a:lstStyle/>
          <a:p>
            <a:pPr>
              <a:defRPr sz="2000">
                <a:latin typeface="Arial"/>
              </a:defRPr>
            </a:pPr>
            <a:endParaRPr lang="en-US"/>
          </a:p>
        </c:txPr>
        <c:crossAx val="136392064"/>
        <c:crossesAt val="-12"/>
        <c:crossBetween val="midCat"/>
        <c:majorUnit val="10"/>
      </c:valAx>
      <c:spPr>
        <a:gradFill>
          <a:gsLst>
            <a:gs pos="0">
              <a:srgbClr val="D6B19C"/>
            </a:gs>
            <a:gs pos="30000">
              <a:srgbClr val="D49E6C"/>
            </a:gs>
            <a:gs pos="70000">
              <a:srgbClr val="A65528"/>
            </a:gs>
            <a:gs pos="100000">
              <a:srgbClr val="663012"/>
            </a:gs>
          </a:gsLst>
          <a:lin ang="5400000" scaled="0"/>
        </a:gradFill>
        <a:ln>
          <a:solidFill>
            <a:schemeClr val="tx1"/>
          </a:solidFill>
        </a:ln>
      </c:spPr>
    </c:plotArea>
    <c:plotVisOnly val="1"/>
    <c:dispBlanksAs val="gap"/>
    <c:showDLblsOverMax val="0"/>
  </c:chart>
  <c:spPr>
    <a:ln w="57150" cap="rnd">
      <a:solidFill>
        <a:srgbClr val="FFFFFF"/>
      </a:solid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0.16836032288416802"/>
          <c:y val="0.11387664041994701"/>
          <c:w val="0.79641124720520995"/>
          <c:h val="0.71213142564496501"/>
        </c:manualLayout>
      </c:layout>
      <c:scatterChart>
        <c:scatterStyle val="lineMarker"/>
        <c:varyColors val="0"/>
        <c:ser>
          <c:idx val="0"/>
          <c:order val="0"/>
          <c:tx>
            <c:v>Without CL</c:v>
          </c:tx>
          <c:spPr>
            <a:ln w="28575">
              <a:noFill/>
            </a:ln>
          </c:spPr>
          <c:marker>
            <c:symbol val="diamond"/>
            <c:size val="15"/>
          </c:marker>
          <c:errBars>
            <c:errDir val="y"/>
            <c:errBarType val="both"/>
            <c:errValType val="cust"/>
            <c:noEndCap val="0"/>
            <c:plus>
              <c:numRef>
                <c:f>RNFL!$G$22:$R$22</c:f>
                <c:numCache>
                  <c:formatCode>General</c:formatCode>
                  <c:ptCount val="12"/>
                  <c:pt idx="0">
                    <c:v>25.83519194542869</c:v>
                  </c:pt>
                  <c:pt idx="1">
                    <c:v>21.06746532542763</c:v>
                  </c:pt>
                  <c:pt idx="2">
                    <c:v>16.185825662626939</c:v>
                  </c:pt>
                  <c:pt idx="3">
                    <c:v>16.451081886553688</c:v>
                  </c:pt>
                  <c:pt idx="4">
                    <c:v>21.701437301533275</c:v>
                  </c:pt>
                  <c:pt idx="5">
                    <c:v>19.017535767461201</c:v>
                  </c:pt>
                  <c:pt idx="6">
                    <c:v>26.754972835504226</c:v>
                  </c:pt>
                  <c:pt idx="7">
                    <c:v>19.81269434334607</c:v>
                  </c:pt>
                  <c:pt idx="8">
                    <c:v>12.529203980339398</c:v>
                  </c:pt>
                  <c:pt idx="9">
                    <c:v>22.984052442218861</c:v>
                  </c:pt>
                  <c:pt idx="10">
                    <c:v>12.377783477243621</c:v>
                  </c:pt>
                  <c:pt idx="11">
                    <c:v>28.174963556827773</c:v>
                  </c:pt>
                </c:numCache>
              </c:numRef>
            </c:plus>
            <c:minus>
              <c:numRef>
                <c:f>RNFL!$G$22:$R$22</c:f>
                <c:numCache>
                  <c:formatCode>General</c:formatCode>
                  <c:ptCount val="12"/>
                  <c:pt idx="0">
                    <c:v>25.83519194542869</c:v>
                  </c:pt>
                  <c:pt idx="1">
                    <c:v>21.06746532542763</c:v>
                  </c:pt>
                  <c:pt idx="2">
                    <c:v>16.185825662626939</c:v>
                  </c:pt>
                  <c:pt idx="3">
                    <c:v>16.451081886553688</c:v>
                  </c:pt>
                  <c:pt idx="4">
                    <c:v>21.701437301533275</c:v>
                  </c:pt>
                  <c:pt idx="5">
                    <c:v>19.017535767461201</c:v>
                  </c:pt>
                  <c:pt idx="6">
                    <c:v>26.754972835504226</c:v>
                  </c:pt>
                  <c:pt idx="7">
                    <c:v>19.81269434334607</c:v>
                  </c:pt>
                  <c:pt idx="8">
                    <c:v>12.529203980339398</c:v>
                  </c:pt>
                  <c:pt idx="9">
                    <c:v>22.984052442218861</c:v>
                  </c:pt>
                  <c:pt idx="10">
                    <c:v>12.377783477243621</c:v>
                  </c:pt>
                  <c:pt idx="11">
                    <c:v>28.174963556827773</c:v>
                  </c:pt>
                </c:numCache>
              </c:numRef>
            </c:minus>
            <c:spPr>
              <a:ln w="25400">
                <a:solidFill>
                  <a:schemeClr val="bg1"/>
                </a:solidFill>
              </a:ln>
            </c:spPr>
          </c:errBars>
          <c:yVal>
            <c:numRef>
              <c:f>RNFL!$AQ$21:$BB$21</c:f>
              <c:numCache>
                <c:formatCode>General</c:formatCode>
                <c:ptCount val="12"/>
                <c:pt idx="0">
                  <c:v>117.26666666666671</c:v>
                </c:pt>
                <c:pt idx="1">
                  <c:v>97.36666666666666</c:v>
                </c:pt>
                <c:pt idx="2">
                  <c:v>71.36666666666666</c:v>
                </c:pt>
                <c:pt idx="3">
                  <c:v>76.666666666666671</c:v>
                </c:pt>
                <c:pt idx="4">
                  <c:v>109.1666666666667</c:v>
                </c:pt>
                <c:pt idx="5">
                  <c:v>143.46666666666658</c:v>
                </c:pt>
                <c:pt idx="6">
                  <c:v>151.73333333333341</c:v>
                </c:pt>
                <c:pt idx="7">
                  <c:v>84.6</c:v>
                </c:pt>
                <c:pt idx="8">
                  <c:v>67.266666666666666</c:v>
                </c:pt>
                <c:pt idx="9">
                  <c:v>100.3</c:v>
                </c:pt>
                <c:pt idx="10">
                  <c:v>139.69999999999999</c:v>
                </c:pt>
                <c:pt idx="11">
                  <c:v>127.3666666666667</c:v>
                </c:pt>
              </c:numCache>
            </c:numRef>
          </c:yVal>
          <c:smooth val="0"/>
          <c:extLst>
            <c:ext xmlns:c16="http://schemas.microsoft.com/office/drawing/2014/chart" uri="{C3380CC4-5D6E-409C-BE32-E72D297353CC}">
              <c16:uniqueId val="{00000000-CAD4-4572-A5FE-2A1EF2EDE629}"/>
            </c:ext>
          </c:extLst>
        </c:ser>
        <c:ser>
          <c:idx val="1"/>
          <c:order val="1"/>
          <c:tx>
            <c:v>+4 CL</c:v>
          </c:tx>
          <c:spPr>
            <a:ln w="28575">
              <a:noFill/>
            </a:ln>
          </c:spPr>
          <c:marker>
            <c:symbol val="diamond"/>
            <c:size val="15"/>
            <c:spPr>
              <a:solidFill>
                <a:srgbClr val="00B0F0"/>
              </a:solidFill>
              <a:ln>
                <a:solidFill>
                  <a:srgbClr val="D8DD05"/>
                </a:solidFill>
              </a:ln>
            </c:spPr>
          </c:marker>
          <c:yVal>
            <c:numRef>
              <c:f>RNFL!$BI$21:$BT$21</c:f>
              <c:numCache>
                <c:formatCode>General</c:formatCode>
                <c:ptCount val="12"/>
                <c:pt idx="0">
                  <c:v>119.53333333333329</c:v>
                </c:pt>
                <c:pt idx="1">
                  <c:v>94.4</c:v>
                </c:pt>
                <c:pt idx="2">
                  <c:v>70.733333333333277</c:v>
                </c:pt>
                <c:pt idx="3">
                  <c:v>78.266666666666666</c:v>
                </c:pt>
                <c:pt idx="4">
                  <c:v>106.6</c:v>
                </c:pt>
                <c:pt idx="5">
                  <c:v>138.86666666666659</c:v>
                </c:pt>
                <c:pt idx="6">
                  <c:v>146.13333333333341</c:v>
                </c:pt>
                <c:pt idx="7">
                  <c:v>83.133333333333212</c:v>
                </c:pt>
                <c:pt idx="8">
                  <c:v>67.533333333333246</c:v>
                </c:pt>
                <c:pt idx="9">
                  <c:v>100.6666666666667</c:v>
                </c:pt>
                <c:pt idx="10">
                  <c:v>141.53333333333342</c:v>
                </c:pt>
                <c:pt idx="11">
                  <c:v>129.26666666666648</c:v>
                </c:pt>
              </c:numCache>
            </c:numRef>
          </c:yVal>
          <c:smooth val="0"/>
          <c:extLst>
            <c:ext xmlns:c16="http://schemas.microsoft.com/office/drawing/2014/chart" uri="{C3380CC4-5D6E-409C-BE32-E72D297353CC}">
              <c16:uniqueId val="{00000001-CAD4-4572-A5FE-2A1EF2EDE629}"/>
            </c:ext>
          </c:extLst>
        </c:ser>
        <c:ser>
          <c:idx val="2"/>
          <c:order val="2"/>
          <c:tx>
            <c:v>+10 CL</c:v>
          </c:tx>
          <c:spPr>
            <a:ln w="28575">
              <a:noFill/>
            </a:ln>
          </c:spPr>
          <c:marker>
            <c:symbol val="diamond"/>
            <c:size val="15"/>
            <c:spPr>
              <a:solidFill>
                <a:srgbClr val="00B050"/>
              </a:solidFill>
            </c:spPr>
          </c:marker>
          <c:yVal>
            <c:numRef>
              <c:f>RNFL!$CA$21:$CL$21</c:f>
              <c:numCache>
                <c:formatCode>General</c:formatCode>
                <c:ptCount val="12"/>
                <c:pt idx="0">
                  <c:v>120.26666666666671</c:v>
                </c:pt>
                <c:pt idx="1">
                  <c:v>94.266666666666666</c:v>
                </c:pt>
                <c:pt idx="2">
                  <c:v>68.533333333333246</c:v>
                </c:pt>
                <c:pt idx="3">
                  <c:v>76</c:v>
                </c:pt>
                <c:pt idx="4">
                  <c:v>106.8</c:v>
                </c:pt>
                <c:pt idx="5">
                  <c:v>136.06666666666658</c:v>
                </c:pt>
                <c:pt idx="6">
                  <c:v>146.26666666666648</c:v>
                </c:pt>
                <c:pt idx="7">
                  <c:v>82.6</c:v>
                </c:pt>
                <c:pt idx="8">
                  <c:v>65.2</c:v>
                </c:pt>
                <c:pt idx="9">
                  <c:v>97.2</c:v>
                </c:pt>
                <c:pt idx="10">
                  <c:v>140.26666666666648</c:v>
                </c:pt>
                <c:pt idx="11">
                  <c:v>131</c:v>
                </c:pt>
              </c:numCache>
            </c:numRef>
          </c:yVal>
          <c:smooth val="0"/>
          <c:extLst>
            <c:ext xmlns:c16="http://schemas.microsoft.com/office/drawing/2014/chart" uri="{C3380CC4-5D6E-409C-BE32-E72D297353CC}">
              <c16:uniqueId val="{00000002-CAD4-4572-A5FE-2A1EF2EDE629}"/>
            </c:ext>
          </c:extLst>
        </c:ser>
        <c:ser>
          <c:idx val="3"/>
          <c:order val="3"/>
          <c:tx>
            <c:v>-4 CL</c:v>
          </c:tx>
          <c:spPr>
            <a:ln w="28575">
              <a:noFill/>
            </a:ln>
          </c:spPr>
          <c:marker>
            <c:symbol val="diamond"/>
            <c:size val="15"/>
            <c:spPr>
              <a:solidFill>
                <a:srgbClr val="FFFF00"/>
              </a:solidFill>
            </c:spPr>
          </c:marker>
          <c:yVal>
            <c:numRef>
              <c:f>RNFL!$CS$21:$DD$21</c:f>
              <c:numCache>
                <c:formatCode>General</c:formatCode>
                <c:ptCount val="12"/>
                <c:pt idx="0">
                  <c:v>118.13333333333328</c:v>
                </c:pt>
                <c:pt idx="1">
                  <c:v>89.733333333333277</c:v>
                </c:pt>
                <c:pt idx="2">
                  <c:v>65.400000000000006</c:v>
                </c:pt>
                <c:pt idx="3">
                  <c:v>76.333333333333215</c:v>
                </c:pt>
                <c:pt idx="4">
                  <c:v>109.26666666666671</c:v>
                </c:pt>
                <c:pt idx="5">
                  <c:v>145.93333333333354</c:v>
                </c:pt>
                <c:pt idx="6">
                  <c:v>149</c:v>
                </c:pt>
                <c:pt idx="7">
                  <c:v>82.6</c:v>
                </c:pt>
                <c:pt idx="8">
                  <c:v>64.599999999999994</c:v>
                </c:pt>
                <c:pt idx="9">
                  <c:v>96.466666666666725</c:v>
                </c:pt>
                <c:pt idx="10">
                  <c:v>139.93333333333354</c:v>
                </c:pt>
                <c:pt idx="11">
                  <c:v>131.19999999999999</c:v>
                </c:pt>
              </c:numCache>
            </c:numRef>
          </c:yVal>
          <c:smooth val="0"/>
          <c:extLst>
            <c:ext xmlns:c16="http://schemas.microsoft.com/office/drawing/2014/chart" uri="{C3380CC4-5D6E-409C-BE32-E72D297353CC}">
              <c16:uniqueId val="{00000003-CAD4-4572-A5FE-2A1EF2EDE629}"/>
            </c:ext>
          </c:extLst>
        </c:ser>
        <c:ser>
          <c:idx val="4"/>
          <c:order val="4"/>
          <c:tx>
            <c:v>-10 CL</c:v>
          </c:tx>
          <c:spPr>
            <a:ln w="28575">
              <a:noFill/>
            </a:ln>
          </c:spPr>
          <c:marker>
            <c:symbol val="diamond"/>
            <c:size val="15"/>
            <c:spPr>
              <a:solidFill>
                <a:srgbClr val="FF0000"/>
              </a:solidFill>
              <a:ln>
                <a:solidFill>
                  <a:srgbClr val="4F81BD">
                    <a:lumMod val="60000"/>
                    <a:lumOff val="40000"/>
                  </a:srgbClr>
                </a:solidFill>
              </a:ln>
            </c:spPr>
          </c:marker>
          <c:yVal>
            <c:numRef>
              <c:f>RNFL!$DK$21:$DV$21</c:f>
              <c:numCache>
                <c:formatCode>General</c:formatCode>
                <c:ptCount val="12"/>
                <c:pt idx="0">
                  <c:v>116.93333333333329</c:v>
                </c:pt>
                <c:pt idx="1">
                  <c:v>93.933333333333309</c:v>
                </c:pt>
                <c:pt idx="2">
                  <c:v>69.400000000000006</c:v>
                </c:pt>
                <c:pt idx="3">
                  <c:v>81.666666666666671</c:v>
                </c:pt>
                <c:pt idx="4">
                  <c:v>118.6666666666667</c:v>
                </c:pt>
                <c:pt idx="5">
                  <c:v>155.93333333333354</c:v>
                </c:pt>
                <c:pt idx="6">
                  <c:v>153</c:v>
                </c:pt>
                <c:pt idx="7">
                  <c:v>81.2</c:v>
                </c:pt>
                <c:pt idx="8">
                  <c:v>68.8</c:v>
                </c:pt>
                <c:pt idx="9">
                  <c:v>103.8666666666667</c:v>
                </c:pt>
                <c:pt idx="10">
                  <c:v>142</c:v>
                </c:pt>
                <c:pt idx="11">
                  <c:v>130.80000000000001</c:v>
                </c:pt>
              </c:numCache>
            </c:numRef>
          </c:yVal>
          <c:smooth val="0"/>
          <c:extLst>
            <c:ext xmlns:c16="http://schemas.microsoft.com/office/drawing/2014/chart" uri="{C3380CC4-5D6E-409C-BE32-E72D297353CC}">
              <c16:uniqueId val="{00000004-CAD4-4572-A5FE-2A1EF2EDE629}"/>
            </c:ext>
          </c:extLst>
        </c:ser>
        <c:dLbls>
          <c:showLegendKey val="0"/>
          <c:showVal val="0"/>
          <c:showCatName val="0"/>
          <c:showSerName val="0"/>
          <c:showPercent val="0"/>
          <c:showBubbleSize val="0"/>
        </c:dLbls>
        <c:axId val="137113984"/>
        <c:axId val="137116288"/>
      </c:scatterChart>
      <c:valAx>
        <c:axId val="137113984"/>
        <c:scaling>
          <c:orientation val="minMax"/>
          <c:max val="13"/>
          <c:min val="0"/>
        </c:scaling>
        <c:delete val="0"/>
        <c:axPos val="b"/>
        <c:title>
          <c:tx>
            <c:rich>
              <a:bodyPr/>
              <a:lstStyle/>
              <a:p>
                <a:pPr>
                  <a:defRPr sz="2000"/>
                </a:pPr>
                <a:r>
                  <a:rPr lang="en-US" sz="1800" dirty="0"/>
                  <a:t>    SUP</a:t>
                </a:r>
                <a:r>
                  <a:rPr lang="en-US" sz="1800" baseline="0" dirty="0"/>
                  <a:t>      	         NASAL                     INF                       TEMP                SUP</a:t>
                </a:r>
                <a:endParaRPr lang="en-US" sz="1800" dirty="0"/>
              </a:p>
            </c:rich>
          </c:tx>
          <c:layout>
            <c:manualLayout>
              <c:xMode val="edge"/>
              <c:yMode val="edge"/>
              <c:x val="0.14189335413262005"/>
              <c:y val="0.92834045744282012"/>
            </c:manualLayout>
          </c:layout>
          <c:overlay val="0"/>
          <c:spPr>
            <a:noFill/>
            <a:ln>
              <a:noFill/>
            </a:ln>
          </c:spPr>
        </c:title>
        <c:numFmt formatCode="#,##0;\-#,##0" sourceLinked="0"/>
        <c:majorTickMark val="in"/>
        <c:minorTickMark val="none"/>
        <c:tickLblPos val="nextTo"/>
        <c:txPr>
          <a:bodyPr rot="0" vert="horz"/>
          <a:lstStyle/>
          <a:p>
            <a:pPr>
              <a:defRPr sz="2000" b="0" i="0" u="none" strike="noStrike" baseline="0">
                <a:solidFill>
                  <a:schemeClr val="tx1"/>
                </a:solidFill>
                <a:latin typeface="Calibri"/>
                <a:ea typeface="Calibri"/>
                <a:cs typeface="Calibri"/>
              </a:defRPr>
            </a:pPr>
            <a:endParaRPr lang="en-US"/>
          </a:p>
        </c:txPr>
        <c:crossAx val="137116288"/>
        <c:crossesAt val="1"/>
        <c:crossBetween val="midCat"/>
        <c:majorUnit val="2"/>
      </c:valAx>
      <c:valAx>
        <c:axId val="137116288"/>
        <c:scaling>
          <c:orientation val="minMax"/>
        </c:scaling>
        <c:delete val="0"/>
        <c:axPos val="l"/>
        <c:majorGridlines/>
        <c:title>
          <c:tx>
            <c:rich>
              <a:bodyPr/>
              <a:lstStyle/>
              <a:p>
                <a:pPr>
                  <a:defRPr sz="2000" cap="all">
                    <a:latin typeface="Calibri"/>
                  </a:defRPr>
                </a:pPr>
                <a:r>
                  <a:rPr lang="en-US" sz="2000" cap="all" dirty="0">
                    <a:latin typeface="Calibri"/>
                  </a:rPr>
                  <a:t>AVERAGE RNFL THICKNESS (</a:t>
                </a:r>
                <a:r>
                  <a:rPr lang="en-US" sz="2000" cap="all" dirty="0">
                    <a:latin typeface="Calibri"/>
                    <a:cs typeface="Times New Roman"/>
                  </a:rPr>
                  <a:t>µ</a:t>
                </a:r>
                <a:r>
                  <a:rPr lang="en-US" sz="2000" cap="all" dirty="0">
                    <a:latin typeface="Calibri"/>
                  </a:rPr>
                  <a:t>m)</a:t>
                </a:r>
              </a:p>
            </c:rich>
          </c:tx>
          <c:layout>
            <c:manualLayout>
              <c:xMode val="edge"/>
              <c:yMode val="edge"/>
              <c:x val="2.3328472829785205E-2"/>
              <c:y val="0.18739261250880201"/>
            </c:manualLayout>
          </c:layout>
          <c:overlay val="0"/>
        </c:title>
        <c:numFmt formatCode="General" sourceLinked="1"/>
        <c:majorTickMark val="none"/>
        <c:minorTickMark val="none"/>
        <c:tickLblPos val="nextTo"/>
        <c:txPr>
          <a:bodyPr/>
          <a:lstStyle/>
          <a:p>
            <a:pPr>
              <a:defRPr sz="2000"/>
            </a:pPr>
            <a:endParaRPr lang="en-US"/>
          </a:p>
        </c:txPr>
        <c:crossAx val="137113984"/>
        <c:crossesAt val="0"/>
        <c:crossBetween val="midCat"/>
      </c:valAx>
      <c:spPr>
        <a:gradFill>
          <a:gsLst>
            <a:gs pos="0">
              <a:srgbClr val="FBEAC7"/>
            </a:gs>
            <a:gs pos="17999">
              <a:srgbClr val="FEE7F2"/>
            </a:gs>
            <a:gs pos="36000">
              <a:srgbClr val="FAC77D"/>
            </a:gs>
            <a:gs pos="61000">
              <a:srgbClr val="FBA97D"/>
            </a:gs>
            <a:gs pos="82001">
              <a:srgbClr val="FBD49C"/>
            </a:gs>
            <a:gs pos="100000">
              <a:srgbClr val="FEE7F2"/>
            </a:gs>
          </a:gsLst>
          <a:lin ang="5400000" scaled="0"/>
        </a:gradFill>
      </c:spPr>
    </c:plotArea>
    <c:legend>
      <c:legendPos val="t"/>
      <c:layout>
        <c:manualLayout>
          <c:xMode val="edge"/>
          <c:yMode val="edge"/>
          <c:x val="0.15958030010399604"/>
          <c:y val="2.8571428571428605E-2"/>
          <c:w val="0.73744317337691301"/>
          <c:h val="7.1823397075365586E-2"/>
        </c:manualLayout>
      </c:layout>
      <c:overlay val="0"/>
      <c:spPr>
        <a:noFill/>
        <a:ln cmpd="sng">
          <a:solidFill>
            <a:schemeClr val="accent6">
              <a:lumMod val="75000"/>
              <a:alpha val="31000"/>
            </a:schemeClr>
          </a:solidFill>
        </a:ln>
      </c:spPr>
      <c:txPr>
        <a:bodyPr/>
        <a:lstStyle/>
        <a:p>
          <a:pPr>
            <a:defRPr sz="2000"/>
          </a:pPr>
          <a:endParaRPr lang="en-US"/>
        </a:p>
      </c:txPr>
    </c:legend>
    <c:plotVisOnly val="1"/>
    <c:dispBlanksAs val="gap"/>
    <c:showDLblsOverMax val="0"/>
  </c:chart>
  <c:spPr>
    <a:ln w="57150" cap="rnd" cmpd="sng">
      <a:solidFill>
        <a:srgbClr val="FFFFFF"/>
      </a:solidFill>
      <a:round/>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mn-ea"/>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atin typeface="Arial" charset="0"/>
                <a:ea typeface="+mn-ea"/>
                <a:cs typeface="Arial" charset="0"/>
              </a:defRPr>
            </a:lvl1pPr>
          </a:lstStyle>
          <a:p>
            <a:pPr>
              <a:defRPr/>
            </a:pPr>
            <a:fld id="{25235C83-3F02-634A-A418-2A9CF4B90A4B}" type="datetime1">
              <a:rPr lang="en-US"/>
              <a:pPr>
                <a:defRPr/>
              </a:pPr>
              <a:t>7/16/2023</a:t>
            </a:fld>
            <a:endParaRPr lang="en-US"/>
          </a:p>
        </p:txBody>
      </p:sp>
      <p:sp>
        <p:nvSpPr>
          <p:cNvPr id="4" name="Slide Image Placeholder 3"/>
          <p:cNvSpPr>
            <a:spLocks noGrp="1" noRot="1" noChangeAspect="1"/>
          </p:cNvSpPr>
          <p:nvPr>
            <p:ph type="sldImg" idx="2"/>
          </p:nvPr>
        </p:nvSpPr>
        <p:spPr>
          <a:xfrm>
            <a:off x="857250" y="685800"/>
            <a:ext cx="51435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mn-ea"/>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atin typeface="Arial" charset="0"/>
                <a:ea typeface="+mn-ea"/>
                <a:cs typeface="Arial" charset="0"/>
              </a:defRPr>
            </a:lvl1pPr>
          </a:lstStyle>
          <a:p>
            <a:pPr>
              <a:defRPr/>
            </a:pPr>
            <a:fld id="{28F66422-814E-614D-8340-B5F4E268BB4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ＭＳ Ｐゴシック" pitchFamily="-110" charset="-128"/>
        <a:cs typeface="ＭＳ Ｐゴシック" pitchFamily="-110" charset="-128"/>
      </a:defRPr>
    </a:lvl1pPr>
    <a:lvl2pPr marL="457200" algn="l" rtl="0" fontAlgn="base">
      <a:spcBef>
        <a:spcPct val="30000"/>
      </a:spcBef>
      <a:spcAft>
        <a:spcPct val="0"/>
      </a:spcAft>
      <a:defRPr sz="1200" kern="1200">
        <a:solidFill>
          <a:schemeClr val="tx1"/>
        </a:solidFill>
        <a:latin typeface="+mn-lt"/>
        <a:ea typeface="ＭＳ Ｐゴシック" pitchFamily="-110" charset="-128"/>
        <a:cs typeface="+mn-cs"/>
      </a:defRPr>
    </a:lvl2pPr>
    <a:lvl3pPr marL="914400" algn="l" rtl="0" fontAlgn="base">
      <a:spcBef>
        <a:spcPct val="30000"/>
      </a:spcBef>
      <a:spcAft>
        <a:spcPct val="0"/>
      </a:spcAft>
      <a:defRPr sz="1200" kern="1200">
        <a:solidFill>
          <a:schemeClr val="tx1"/>
        </a:solidFill>
        <a:latin typeface="+mn-lt"/>
        <a:ea typeface="ＭＳ Ｐゴシック" pitchFamily="-110" charset="-128"/>
        <a:cs typeface="+mn-cs"/>
      </a:defRPr>
    </a:lvl3pPr>
    <a:lvl4pPr marL="1371600" algn="l" rtl="0" fontAlgn="base">
      <a:spcBef>
        <a:spcPct val="30000"/>
      </a:spcBef>
      <a:spcAft>
        <a:spcPct val="0"/>
      </a:spcAft>
      <a:defRPr sz="1200" kern="1200">
        <a:solidFill>
          <a:schemeClr val="tx1"/>
        </a:solidFill>
        <a:latin typeface="+mn-lt"/>
        <a:ea typeface="ＭＳ Ｐゴシック" pitchFamily="-110" charset="-128"/>
        <a:cs typeface="+mn-cs"/>
      </a:defRPr>
    </a:lvl4pPr>
    <a:lvl5pPr marL="1828800" algn="l" rtl="0" fontAlgn="base">
      <a:spcBef>
        <a:spcPct val="30000"/>
      </a:spcBef>
      <a:spcAft>
        <a:spcPct val="0"/>
      </a:spcAft>
      <a:defRPr sz="1200" kern="1200">
        <a:solidFill>
          <a:schemeClr val="tx1"/>
        </a:solidFill>
        <a:latin typeface="+mn-lt"/>
        <a:ea typeface="ＭＳ Ｐゴシック" pitchFamily="-11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681135"/>
            <a:ext cx="23317200" cy="3920067"/>
          </a:xfrm>
        </p:spPr>
        <p:txBody>
          <a:bodyPr/>
          <a:lstStyle/>
          <a:p>
            <a:r>
              <a:rPr lang="en-US"/>
              <a:t>Click to edit Master title style</a:t>
            </a:r>
          </a:p>
        </p:txBody>
      </p:sp>
      <p:sp>
        <p:nvSpPr>
          <p:cNvPr id="3" name="Subtitle 2"/>
          <p:cNvSpPr>
            <a:spLocks noGrp="1"/>
          </p:cNvSpPr>
          <p:nvPr>
            <p:ph type="subTitle" idx="1"/>
          </p:nvPr>
        </p:nvSpPr>
        <p:spPr>
          <a:xfrm>
            <a:off x="4114800" y="10363200"/>
            <a:ext cx="19202400" cy="4673600"/>
          </a:xfrm>
        </p:spPr>
        <p:txBody>
          <a:bodyPr/>
          <a:lstStyle>
            <a:lvl1pPr marL="0" indent="0" algn="ctr">
              <a:buNone/>
              <a:defRPr>
                <a:solidFill>
                  <a:schemeClr val="tx1">
                    <a:tint val="75000"/>
                  </a:schemeClr>
                </a:solidFill>
              </a:defRPr>
            </a:lvl1pPr>
            <a:lvl2pPr marL="1306266" indent="0" algn="ctr">
              <a:buNone/>
              <a:defRPr>
                <a:solidFill>
                  <a:schemeClr val="tx1">
                    <a:tint val="75000"/>
                  </a:schemeClr>
                </a:solidFill>
              </a:defRPr>
            </a:lvl2pPr>
            <a:lvl3pPr marL="2612532" indent="0" algn="ctr">
              <a:buNone/>
              <a:defRPr>
                <a:solidFill>
                  <a:schemeClr val="tx1">
                    <a:tint val="75000"/>
                  </a:schemeClr>
                </a:solidFill>
              </a:defRPr>
            </a:lvl3pPr>
            <a:lvl4pPr marL="3918798" indent="0" algn="ctr">
              <a:buNone/>
              <a:defRPr>
                <a:solidFill>
                  <a:schemeClr val="tx1">
                    <a:tint val="75000"/>
                  </a:schemeClr>
                </a:solidFill>
              </a:defRPr>
            </a:lvl4pPr>
            <a:lvl5pPr marL="5225064" indent="0" algn="ctr">
              <a:buNone/>
              <a:defRPr>
                <a:solidFill>
                  <a:schemeClr val="tx1">
                    <a:tint val="75000"/>
                  </a:schemeClr>
                </a:solidFill>
              </a:defRPr>
            </a:lvl5pPr>
            <a:lvl6pPr marL="6531331" indent="0" algn="ctr">
              <a:buNone/>
              <a:defRPr>
                <a:solidFill>
                  <a:schemeClr val="tx1">
                    <a:tint val="75000"/>
                  </a:schemeClr>
                </a:solidFill>
              </a:defRPr>
            </a:lvl6pPr>
            <a:lvl7pPr marL="7837597" indent="0" algn="ctr">
              <a:buNone/>
              <a:defRPr>
                <a:solidFill>
                  <a:schemeClr val="tx1">
                    <a:tint val="75000"/>
                  </a:schemeClr>
                </a:solidFill>
              </a:defRPr>
            </a:lvl7pPr>
            <a:lvl8pPr marL="9143863" indent="0" algn="ctr">
              <a:buNone/>
              <a:defRPr>
                <a:solidFill>
                  <a:schemeClr val="tx1">
                    <a:tint val="75000"/>
                  </a:schemeClr>
                </a:solidFill>
              </a:defRPr>
            </a:lvl8pPr>
            <a:lvl9pPr marL="1045012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C6F4403D-30C4-5F46-9009-8964CB76008A}" type="datetime1">
              <a:rPr lang="en-US"/>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665CADA-579E-4340-86A1-909ABFE5606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5F506AD-3B1A-F941-97B2-18725D20C6DB}" type="datetime1">
              <a:rPr lang="en-US"/>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6FA174-4FEE-5243-B09B-9900E0FDF4E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888200" y="732369"/>
            <a:ext cx="6172200" cy="156040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1600" y="732369"/>
            <a:ext cx="18059400" cy="156040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1D1A7F4-3E0C-8F40-90B4-0E3709245C53}" type="datetime1">
              <a:rPr lang="en-US"/>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D82601-3904-934B-97E1-0D618389D09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0BDA1E3-CB4F-F344-9F81-6323CC254FD3}" type="datetime1">
              <a:rPr lang="en-US"/>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C27C57B-E560-AA44-B9B8-912DC1A7D62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9" y="11751735"/>
            <a:ext cx="23317200" cy="3632200"/>
          </a:xfrm>
        </p:spPr>
        <p:txBody>
          <a:bodyPr anchor="t"/>
          <a:lstStyle>
            <a:lvl1pPr algn="l">
              <a:defRPr sz="11400" b="1" cap="all"/>
            </a:lvl1pPr>
          </a:lstStyle>
          <a:p>
            <a:r>
              <a:rPr lang="en-US"/>
              <a:t>Click to edit Master title style</a:t>
            </a:r>
          </a:p>
        </p:txBody>
      </p:sp>
      <p:sp>
        <p:nvSpPr>
          <p:cNvPr id="3" name="Text Placeholder 2"/>
          <p:cNvSpPr>
            <a:spLocks noGrp="1"/>
          </p:cNvSpPr>
          <p:nvPr>
            <p:ph type="body" idx="1"/>
          </p:nvPr>
        </p:nvSpPr>
        <p:spPr>
          <a:xfrm>
            <a:off x="2166939" y="7751236"/>
            <a:ext cx="23317200" cy="4000499"/>
          </a:xfrm>
        </p:spPr>
        <p:txBody>
          <a:bodyPr anchor="b"/>
          <a:lstStyle>
            <a:lvl1pPr marL="0" indent="0">
              <a:buNone/>
              <a:defRPr sz="5700">
                <a:solidFill>
                  <a:schemeClr val="tx1">
                    <a:tint val="75000"/>
                  </a:schemeClr>
                </a:solidFill>
              </a:defRPr>
            </a:lvl1pPr>
            <a:lvl2pPr marL="1306266" indent="0">
              <a:buNone/>
              <a:defRPr sz="5100">
                <a:solidFill>
                  <a:schemeClr val="tx1">
                    <a:tint val="75000"/>
                  </a:schemeClr>
                </a:solidFill>
              </a:defRPr>
            </a:lvl2pPr>
            <a:lvl3pPr marL="2612532" indent="0">
              <a:buNone/>
              <a:defRPr sz="4600">
                <a:solidFill>
                  <a:schemeClr val="tx1">
                    <a:tint val="75000"/>
                  </a:schemeClr>
                </a:solidFill>
              </a:defRPr>
            </a:lvl3pPr>
            <a:lvl4pPr marL="3918798" indent="0">
              <a:buNone/>
              <a:defRPr sz="4000">
                <a:solidFill>
                  <a:schemeClr val="tx1">
                    <a:tint val="75000"/>
                  </a:schemeClr>
                </a:solidFill>
              </a:defRPr>
            </a:lvl4pPr>
            <a:lvl5pPr marL="5225064" indent="0">
              <a:buNone/>
              <a:defRPr sz="4000">
                <a:solidFill>
                  <a:schemeClr val="tx1">
                    <a:tint val="75000"/>
                  </a:schemeClr>
                </a:solidFill>
              </a:defRPr>
            </a:lvl5pPr>
            <a:lvl6pPr marL="6531331" indent="0">
              <a:buNone/>
              <a:defRPr sz="4000">
                <a:solidFill>
                  <a:schemeClr val="tx1">
                    <a:tint val="75000"/>
                  </a:schemeClr>
                </a:solidFill>
              </a:defRPr>
            </a:lvl6pPr>
            <a:lvl7pPr marL="7837597" indent="0">
              <a:buNone/>
              <a:defRPr sz="4000">
                <a:solidFill>
                  <a:schemeClr val="tx1">
                    <a:tint val="75000"/>
                  </a:schemeClr>
                </a:solidFill>
              </a:defRPr>
            </a:lvl7pPr>
            <a:lvl8pPr marL="9143863" indent="0">
              <a:buNone/>
              <a:defRPr sz="4000">
                <a:solidFill>
                  <a:schemeClr val="tx1">
                    <a:tint val="75000"/>
                  </a:schemeClr>
                </a:solidFill>
              </a:defRPr>
            </a:lvl8pPr>
            <a:lvl9pPr marL="10450129" indent="0">
              <a:buNone/>
              <a:defRPr sz="4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11572C3-3591-244B-A634-8DE25480496D}" type="datetime1">
              <a:rPr lang="en-US"/>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E2E98E-113B-3845-B9B8-B6772932672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1600" y="4267201"/>
            <a:ext cx="12115800" cy="12069235"/>
          </a:xfrm>
        </p:spPr>
        <p:txBody>
          <a:bodyPr/>
          <a:lstStyle>
            <a:lvl1pPr>
              <a:defRPr sz="8000"/>
            </a:lvl1pPr>
            <a:lvl2pPr>
              <a:defRPr sz="6900"/>
            </a:lvl2pPr>
            <a:lvl3pPr>
              <a:defRPr sz="5700"/>
            </a:lvl3pPr>
            <a:lvl4pPr>
              <a:defRPr sz="5100"/>
            </a:lvl4pPr>
            <a:lvl5pPr>
              <a:defRPr sz="5100"/>
            </a:lvl5pPr>
            <a:lvl6pPr>
              <a:defRPr sz="5100"/>
            </a:lvl6pPr>
            <a:lvl7pPr>
              <a:defRPr sz="5100"/>
            </a:lvl7pPr>
            <a:lvl8pPr>
              <a:defRPr sz="5100"/>
            </a:lvl8pPr>
            <a:lvl9pPr>
              <a:defRPr sz="5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3944600" y="4267201"/>
            <a:ext cx="12115800" cy="12069235"/>
          </a:xfrm>
        </p:spPr>
        <p:txBody>
          <a:bodyPr/>
          <a:lstStyle>
            <a:lvl1pPr>
              <a:defRPr sz="8000"/>
            </a:lvl1pPr>
            <a:lvl2pPr>
              <a:defRPr sz="6900"/>
            </a:lvl2pPr>
            <a:lvl3pPr>
              <a:defRPr sz="5700"/>
            </a:lvl3pPr>
            <a:lvl4pPr>
              <a:defRPr sz="5100"/>
            </a:lvl4pPr>
            <a:lvl5pPr>
              <a:defRPr sz="5100"/>
            </a:lvl5pPr>
            <a:lvl6pPr>
              <a:defRPr sz="5100"/>
            </a:lvl6pPr>
            <a:lvl7pPr>
              <a:defRPr sz="5100"/>
            </a:lvl7pPr>
            <a:lvl8pPr>
              <a:defRPr sz="5100"/>
            </a:lvl8pPr>
            <a:lvl9pPr>
              <a:defRPr sz="5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8F74417-F279-EE48-A302-0FD4FF53D0B5}" type="datetime1">
              <a:rPr lang="en-US"/>
              <a:pPr>
                <a:defRPr/>
              </a:pPr>
              <a:t>7/16/2023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A373F6C-B342-DB43-B6FF-24EA6A7B088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71600" y="4093635"/>
            <a:ext cx="12120564" cy="1706032"/>
          </a:xfrm>
        </p:spPr>
        <p:txBody>
          <a:bodyPr anchor="b"/>
          <a:lstStyle>
            <a:lvl1pPr marL="0" indent="0">
              <a:buNone/>
              <a:defRPr sz="6900" b="1"/>
            </a:lvl1pPr>
            <a:lvl2pPr marL="1306266" indent="0">
              <a:buNone/>
              <a:defRPr sz="5700" b="1"/>
            </a:lvl2pPr>
            <a:lvl3pPr marL="2612532" indent="0">
              <a:buNone/>
              <a:defRPr sz="5100" b="1"/>
            </a:lvl3pPr>
            <a:lvl4pPr marL="3918798" indent="0">
              <a:buNone/>
              <a:defRPr sz="4600" b="1"/>
            </a:lvl4pPr>
            <a:lvl5pPr marL="5225064" indent="0">
              <a:buNone/>
              <a:defRPr sz="4600" b="1"/>
            </a:lvl5pPr>
            <a:lvl6pPr marL="6531331" indent="0">
              <a:buNone/>
              <a:defRPr sz="4600" b="1"/>
            </a:lvl6pPr>
            <a:lvl7pPr marL="7837597" indent="0">
              <a:buNone/>
              <a:defRPr sz="4600" b="1"/>
            </a:lvl7pPr>
            <a:lvl8pPr marL="9143863" indent="0">
              <a:buNone/>
              <a:defRPr sz="4600" b="1"/>
            </a:lvl8pPr>
            <a:lvl9pPr marL="10450129" indent="0">
              <a:buNone/>
              <a:defRPr sz="4600" b="1"/>
            </a:lvl9pPr>
          </a:lstStyle>
          <a:p>
            <a:pPr lvl="0"/>
            <a:r>
              <a:rPr lang="en-US"/>
              <a:t>Click to edit Master text styles</a:t>
            </a:r>
          </a:p>
        </p:txBody>
      </p:sp>
      <p:sp>
        <p:nvSpPr>
          <p:cNvPr id="4" name="Content Placeholder 3"/>
          <p:cNvSpPr>
            <a:spLocks noGrp="1"/>
          </p:cNvSpPr>
          <p:nvPr>
            <p:ph sz="half" idx="2"/>
          </p:nvPr>
        </p:nvSpPr>
        <p:spPr>
          <a:xfrm>
            <a:off x="1371600" y="5799667"/>
            <a:ext cx="12120564" cy="10536768"/>
          </a:xfrm>
        </p:spPr>
        <p:txBody>
          <a:bodyPr/>
          <a:lstStyle>
            <a:lvl1pPr>
              <a:defRPr sz="6900"/>
            </a:lvl1pPr>
            <a:lvl2pPr>
              <a:defRPr sz="5700"/>
            </a:lvl2pPr>
            <a:lvl3pPr>
              <a:defRPr sz="5100"/>
            </a:lvl3pPr>
            <a:lvl4pPr>
              <a:defRPr sz="4600"/>
            </a:lvl4pPr>
            <a:lvl5pPr>
              <a:defRPr sz="4600"/>
            </a:lvl5pPr>
            <a:lvl6pPr>
              <a:defRPr sz="4600"/>
            </a:lvl6pPr>
            <a:lvl7pPr>
              <a:defRPr sz="4600"/>
            </a:lvl7pPr>
            <a:lvl8pPr>
              <a:defRPr sz="4600"/>
            </a:lvl8pPr>
            <a:lvl9pPr>
              <a:defRPr sz="4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3935077" y="4093635"/>
            <a:ext cx="12125325" cy="1706032"/>
          </a:xfrm>
        </p:spPr>
        <p:txBody>
          <a:bodyPr anchor="b"/>
          <a:lstStyle>
            <a:lvl1pPr marL="0" indent="0">
              <a:buNone/>
              <a:defRPr sz="6900" b="1"/>
            </a:lvl1pPr>
            <a:lvl2pPr marL="1306266" indent="0">
              <a:buNone/>
              <a:defRPr sz="5700" b="1"/>
            </a:lvl2pPr>
            <a:lvl3pPr marL="2612532" indent="0">
              <a:buNone/>
              <a:defRPr sz="5100" b="1"/>
            </a:lvl3pPr>
            <a:lvl4pPr marL="3918798" indent="0">
              <a:buNone/>
              <a:defRPr sz="4600" b="1"/>
            </a:lvl4pPr>
            <a:lvl5pPr marL="5225064" indent="0">
              <a:buNone/>
              <a:defRPr sz="4600" b="1"/>
            </a:lvl5pPr>
            <a:lvl6pPr marL="6531331" indent="0">
              <a:buNone/>
              <a:defRPr sz="4600" b="1"/>
            </a:lvl6pPr>
            <a:lvl7pPr marL="7837597" indent="0">
              <a:buNone/>
              <a:defRPr sz="4600" b="1"/>
            </a:lvl7pPr>
            <a:lvl8pPr marL="9143863" indent="0">
              <a:buNone/>
              <a:defRPr sz="4600" b="1"/>
            </a:lvl8pPr>
            <a:lvl9pPr marL="10450129" indent="0">
              <a:buNone/>
              <a:defRPr sz="4600" b="1"/>
            </a:lvl9pPr>
          </a:lstStyle>
          <a:p>
            <a:pPr lvl="0"/>
            <a:r>
              <a:rPr lang="en-US"/>
              <a:t>Click to edit Master text styles</a:t>
            </a:r>
          </a:p>
        </p:txBody>
      </p:sp>
      <p:sp>
        <p:nvSpPr>
          <p:cNvPr id="6" name="Content Placeholder 5"/>
          <p:cNvSpPr>
            <a:spLocks noGrp="1"/>
          </p:cNvSpPr>
          <p:nvPr>
            <p:ph sz="quarter" idx="4"/>
          </p:nvPr>
        </p:nvSpPr>
        <p:spPr>
          <a:xfrm>
            <a:off x="13935077" y="5799667"/>
            <a:ext cx="12125325" cy="10536768"/>
          </a:xfrm>
        </p:spPr>
        <p:txBody>
          <a:bodyPr/>
          <a:lstStyle>
            <a:lvl1pPr>
              <a:defRPr sz="6900"/>
            </a:lvl1pPr>
            <a:lvl2pPr>
              <a:defRPr sz="5700"/>
            </a:lvl2pPr>
            <a:lvl3pPr>
              <a:defRPr sz="5100"/>
            </a:lvl3pPr>
            <a:lvl4pPr>
              <a:defRPr sz="4600"/>
            </a:lvl4pPr>
            <a:lvl5pPr>
              <a:defRPr sz="4600"/>
            </a:lvl5pPr>
            <a:lvl6pPr>
              <a:defRPr sz="4600"/>
            </a:lvl6pPr>
            <a:lvl7pPr>
              <a:defRPr sz="4600"/>
            </a:lvl7pPr>
            <a:lvl8pPr>
              <a:defRPr sz="4600"/>
            </a:lvl8pPr>
            <a:lvl9pPr>
              <a:defRPr sz="4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74F4F6D-E62D-9545-8404-AB08B21BDA1F}" type="datetime1">
              <a:rPr lang="en-US"/>
              <a:pPr>
                <a:defRPr/>
              </a:pPr>
              <a:t>7/16/2023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93EF8BC-6538-2143-8225-09625F3D2EB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8A00858-D848-214C-B54D-9C7D8814A9F2}" type="datetime1">
              <a:rPr lang="en-US"/>
              <a:pPr>
                <a:defRPr/>
              </a:pPr>
              <a:t>7/16/2023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AC3EE10-D78E-CA4F-A4EA-2249CD889FE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A944B3-5314-1B4C-8C35-5F7E1235C79B}" type="datetime1">
              <a:rPr lang="en-US"/>
              <a:pPr>
                <a:defRPr/>
              </a:pPr>
              <a:t>7/16/2023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5BE6A97-3F4E-2D44-BE5B-DC3A6847882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2" y="728133"/>
            <a:ext cx="9024939" cy="3098800"/>
          </a:xfrm>
        </p:spPr>
        <p:txBody>
          <a:bodyPr anchor="b"/>
          <a:lstStyle>
            <a:lvl1pPr algn="l">
              <a:defRPr sz="5700" b="1"/>
            </a:lvl1pPr>
          </a:lstStyle>
          <a:p>
            <a:r>
              <a:rPr lang="en-US"/>
              <a:t>Click to edit Master title style</a:t>
            </a:r>
          </a:p>
        </p:txBody>
      </p:sp>
      <p:sp>
        <p:nvSpPr>
          <p:cNvPr id="3" name="Content Placeholder 2"/>
          <p:cNvSpPr>
            <a:spLocks noGrp="1"/>
          </p:cNvSpPr>
          <p:nvPr>
            <p:ph idx="1"/>
          </p:nvPr>
        </p:nvSpPr>
        <p:spPr>
          <a:xfrm>
            <a:off x="10725150" y="728135"/>
            <a:ext cx="15335250" cy="15608301"/>
          </a:xfrm>
        </p:spPr>
        <p:txBody>
          <a:bodyPr/>
          <a:lstStyle>
            <a:lvl1pPr>
              <a:defRPr sz="9100"/>
            </a:lvl1pPr>
            <a:lvl2pPr>
              <a:defRPr sz="8000"/>
            </a:lvl2pPr>
            <a:lvl3pPr>
              <a:defRPr sz="6900"/>
            </a:lvl3pPr>
            <a:lvl4pPr>
              <a:defRPr sz="5700"/>
            </a:lvl4pPr>
            <a:lvl5pPr>
              <a:defRPr sz="5700"/>
            </a:lvl5pPr>
            <a:lvl6pPr>
              <a:defRPr sz="5700"/>
            </a:lvl6pPr>
            <a:lvl7pPr>
              <a:defRPr sz="5700"/>
            </a:lvl7pPr>
            <a:lvl8pPr>
              <a:defRPr sz="5700"/>
            </a:lvl8pPr>
            <a:lvl9pPr>
              <a:defRPr sz="5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371602" y="3826935"/>
            <a:ext cx="9024939" cy="12509501"/>
          </a:xfrm>
        </p:spPr>
        <p:txBody>
          <a:bodyPr/>
          <a:lstStyle>
            <a:lvl1pPr marL="0" indent="0">
              <a:buNone/>
              <a:defRPr sz="4000"/>
            </a:lvl1pPr>
            <a:lvl2pPr marL="1306266" indent="0">
              <a:buNone/>
              <a:defRPr sz="3400"/>
            </a:lvl2pPr>
            <a:lvl3pPr marL="2612532" indent="0">
              <a:buNone/>
              <a:defRPr sz="2900"/>
            </a:lvl3pPr>
            <a:lvl4pPr marL="3918798" indent="0">
              <a:buNone/>
              <a:defRPr sz="2600"/>
            </a:lvl4pPr>
            <a:lvl5pPr marL="5225064" indent="0">
              <a:buNone/>
              <a:defRPr sz="2600"/>
            </a:lvl5pPr>
            <a:lvl6pPr marL="6531331" indent="0">
              <a:buNone/>
              <a:defRPr sz="2600"/>
            </a:lvl6pPr>
            <a:lvl7pPr marL="7837597" indent="0">
              <a:buNone/>
              <a:defRPr sz="2600"/>
            </a:lvl7pPr>
            <a:lvl8pPr marL="9143863" indent="0">
              <a:buNone/>
              <a:defRPr sz="2600"/>
            </a:lvl8pPr>
            <a:lvl9pPr marL="10450129" indent="0">
              <a:buNone/>
              <a:defRPr sz="26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8023496-B8C7-674D-A06D-C98481953C9D}" type="datetime1">
              <a:rPr lang="en-US"/>
              <a:pPr>
                <a:defRPr/>
              </a:pPr>
              <a:t>7/16/2023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A2C7118-F48D-0640-8701-5A96EDE4D97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4" y="12801600"/>
            <a:ext cx="16459200" cy="1511301"/>
          </a:xfrm>
        </p:spPr>
        <p:txBody>
          <a:bodyPr anchor="b"/>
          <a:lstStyle>
            <a:lvl1pPr algn="l">
              <a:defRPr sz="5700" b="1"/>
            </a:lvl1pPr>
          </a:lstStyle>
          <a:p>
            <a:r>
              <a:rPr lang="en-US"/>
              <a:t>Click to edit Master title style</a:t>
            </a:r>
          </a:p>
        </p:txBody>
      </p:sp>
      <p:sp>
        <p:nvSpPr>
          <p:cNvPr id="3" name="Picture Placeholder 2"/>
          <p:cNvSpPr>
            <a:spLocks noGrp="1"/>
          </p:cNvSpPr>
          <p:nvPr>
            <p:ph type="pic" idx="1"/>
          </p:nvPr>
        </p:nvSpPr>
        <p:spPr>
          <a:xfrm>
            <a:off x="5376864" y="1634067"/>
            <a:ext cx="16459200" cy="10972800"/>
          </a:xfrm>
        </p:spPr>
        <p:txBody>
          <a:bodyPr rtlCol="0">
            <a:normAutofit/>
          </a:bodyPr>
          <a:lstStyle>
            <a:lvl1pPr marL="0" indent="0">
              <a:buNone/>
              <a:defRPr sz="9100"/>
            </a:lvl1pPr>
            <a:lvl2pPr marL="1306266" indent="0">
              <a:buNone/>
              <a:defRPr sz="8000"/>
            </a:lvl2pPr>
            <a:lvl3pPr marL="2612532" indent="0">
              <a:buNone/>
              <a:defRPr sz="6900"/>
            </a:lvl3pPr>
            <a:lvl4pPr marL="3918798" indent="0">
              <a:buNone/>
              <a:defRPr sz="5700"/>
            </a:lvl4pPr>
            <a:lvl5pPr marL="5225064" indent="0">
              <a:buNone/>
              <a:defRPr sz="5700"/>
            </a:lvl5pPr>
            <a:lvl6pPr marL="6531331" indent="0">
              <a:buNone/>
              <a:defRPr sz="5700"/>
            </a:lvl6pPr>
            <a:lvl7pPr marL="7837597" indent="0">
              <a:buNone/>
              <a:defRPr sz="5700"/>
            </a:lvl7pPr>
            <a:lvl8pPr marL="9143863" indent="0">
              <a:buNone/>
              <a:defRPr sz="5700"/>
            </a:lvl8pPr>
            <a:lvl9pPr marL="10450129" indent="0">
              <a:buNone/>
              <a:defRPr sz="5700"/>
            </a:lvl9pPr>
          </a:lstStyle>
          <a:p>
            <a:pPr lvl="0"/>
            <a:endParaRPr lang="en-US" noProof="0"/>
          </a:p>
        </p:txBody>
      </p:sp>
      <p:sp>
        <p:nvSpPr>
          <p:cNvPr id="4" name="Text Placeholder 3"/>
          <p:cNvSpPr>
            <a:spLocks noGrp="1"/>
          </p:cNvSpPr>
          <p:nvPr>
            <p:ph type="body" sz="half" idx="2"/>
          </p:nvPr>
        </p:nvSpPr>
        <p:spPr>
          <a:xfrm>
            <a:off x="5376864" y="14312901"/>
            <a:ext cx="16459200" cy="2146299"/>
          </a:xfrm>
        </p:spPr>
        <p:txBody>
          <a:bodyPr/>
          <a:lstStyle>
            <a:lvl1pPr marL="0" indent="0">
              <a:buNone/>
              <a:defRPr sz="4000"/>
            </a:lvl1pPr>
            <a:lvl2pPr marL="1306266" indent="0">
              <a:buNone/>
              <a:defRPr sz="3400"/>
            </a:lvl2pPr>
            <a:lvl3pPr marL="2612532" indent="0">
              <a:buNone/>
              <a:defRPr sz="2900"/>
            </a:lvl3pPr>
            <a:lvl4pPr marL="3918798" indent="0">
              <a:buNone/>
              <a:defRPr sz="2600"/>
            </a:lvl4pPr>
            <a:lvl5pPr marL="5225064" indent="0">
              <a:buNone/>
              <a:defRPr sz="2600"/>
            </a:lvl5pPr>
            <a:lvl6pPr marL="6531331" indent="0">
              <a:buNone/>
              <a:defRPr sz="2600"/>
            </a:lvl6pPr>
            <a:lvl7pPr marL="7837597" indent="0">
              <a:buNone/>
              <a:defRPr sz="2600"/>
            </a:lvl7pPr>
            <a:lvl8pPr marL="9143863" indent="0">
              <a:buNone/>
              <a:defRPr sz="2600"/>
            </a:lvl8pPr>
            <a:lvl9pPr marL="10450129" indent="0">
              <a:buNone/>
              <a:defRPr sz="26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06229CD-6126-4745-B53C-EFFE68276F1E}" type="datetime1">
              <a:rPr lang="en-US"/>
              <a:pPr>
                <a:defRPr/>
              </a:pPr>
              <a:t>7/16/2023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20482E8-85EB-504F-B18F-FFB7265F2BB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371600" y="731838"/>
            <a:ext cx="24688800" cy="3048000"/>
          </a:xfrm>
          <a:prstGeom prst="rect">
            <a:avLst/>
          </a:prstGeom>
          <a:noFill/>
          <a:ln w="9525">
            <a:noFill/>
            <a:miter lim="800000"/>
            <a:headEnd/>
            <a:tailEnd/>
          </a:ln>
        </p:spPr>
        <p:txBody>
          <a:bodyPr vert="horz" wrap="square" lIns="261253" tIns="130627" rIns="261253" bIns="130627"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1371600" y="4267200"/>
            <a:ext cx="24688800" cy="12069763"/>
          </a:xfrm>
          <a:prstGeom prst="rect">
            <a:avLst/>
          </a:prstGeom>
          <a:noFill/>
          <a:ln w="9525">
            <a:noFill/>
            <a:miter lim="800000"/>
            <a:headEnd/>
            <a:tailEnd/>
          </a:ln>
        </p:spPr>
        <p:txBody>
          <a:bodyPr vert="horz" wrap="square" lIns="261253" tIns="130627" rIns="261253" bIns="13062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371600" y="16949738"/>
            <a:ext cx="6400800" cy="974725"/>
          </a:xfrm>
          <a:prstGeom prst="rect">
            <a:avLst/>
          </a:prstGeom>
        </p:spPr>
        <p:txBody>
          <a:bodyPr vert="horz" wrap="square" lIns="261253" tIns="130627" rIns="261253" bIns="130627" numCol="1" anchor="ctr" anchorCtr="0" compatLnSpc="1">
            <a:prstTxWarp prst="textNoShape">
              <a:avLst/>
            </a:prstTxWarp>
          </a:bodyPr>
          <a:lstStyle>
            <a:lvl1pPr>
              <a:defRPr sz="3400">
                <a:solidFill>
                  <a:srgbClr val="898989"/>
                </a:solidFill>
                <a:latin typeface="Calibri" pitchFamily="-110" charset="0"/>
                <a:ea typeface="+mn-ea"/>
                <a:cs typeface="Arial" charset="0"/>
              </a:defRPr>
            </a:lvl1pPr>
          </a:lstStyle>
          <a:p>
            <a:pPr>
              <a:defRPr/>
            </a:pPr>
            <a:fld id="{0A7F342F-06F0-AA43-9389-681F62D0E63F}" type="datetime1">
              <a:rPr lang="en-US"/>
              <a:pPr>
                <a:defRPr/>
              </a:pPr>
              <a:t>7/16/2023</a:t>
            </a:fld>
            <a:endParaRPr lang="en-US"/>
          </a:p>
        </p:txBody>
      </p:sp>
      <p:sp>
        <p:nvSpPr>
          <p:cNvPr id="5" name="Footer Placeholder 4"/>
          <p:cNvSpPr>
            <a:spLocks noGrp="1"/>
          </p:cNvSpPr>
          <p:nvPr>
            <p:ph type="ftr" sz="quarter" idx="3"/>
          </p:nvPr>
        </p:nvSpPr>
        <p:spPr>
          <a:xfrm>
            <a:off x="9372600" y="16949738"/>
            <a:ext cx="8686800" cy="974725"/>
          </a:xfrm>
          <a:prstGeom prst="rect">
            <a:avLst/>
          </a:prstGeom>
        </p:spPr>
        <p:txBody>
          <a:bodyPr vert="horz" wrap="square" lIns="261253" tIns="130627" rIns="261253" bIns="130627" numCol="1" anchor="ctr" anchorCtr="0" compatLnSpc="1">
            <a:prstTxWarp prst="textNoShape">
              <a:avLst/>
            </a:prstTxWarp>
          </a:bodyPr>
          <a:lstStyle>
            <a:lvl1pPr algn="ctr">
              <a:defRPr sz="3400">
                <a:solidFill>
                  <a:srgbClr val="898989"/>
                </a:solidFill>
                <a:latin typeface="Calibri" pitchFamily="-110" charset="0"/>
                <a:ea typeface="+mn-ea"/>
                <a:cs typeface="Arial" charset="0"/>
              </a:defRPr>
            </a:lvl1pPr>
          </a:lstStyle>
          <a:p>
            <a:pPr>
              <a:defRPr/>
            </a:pPr>
            <a:endParaRPr lang="en-US"/>
          </a:p>
        </p:txBody>
      </p:sp>
      <p:sp>
        <p:nvSpPr>
          <p:cNvPr id="6" name="Slide Number Placeholder 5"/>
          <p:cNvSpPr>
            <a:spLocks noGrp="1"/>
          </p:cNvSpPr>
          <p:nvPr>
            <p:ph type="sldNum" sz="quarter" idx="4"/>
          </p:nvPr>
        </p:nvSpPr>
        <p:spPr>
          <a:xfrm>
            <a:off x="19659600" y="16949738"/>
            <a:ext cx="6400800" cy="974725"/>
          </a:xfrm>
          <a:prstGeom prst="rect">
            <a:avLst/>
          </a:prstGeom>
        </p:spPr>
        <p:txBody>
          <a:bodyPr vert="horz" wrap="square" lIns="261253" tIns="130627" rIns="261253" bIns="130627" numCol="1" anchor="ctr" anchorCtr="0" compatLnSpc="1">
            <a:prstTxWarp prst="textNoShape">
              <a:avLst/>
            </a:prstTxWarp>
          </a:bodyPr>
          <a:lstStyle>
            <a:lvl1pPr algn="r">
              <a:defRPr sz="3400">
                <a:solidFill>
                  <a:srgbClr val="898989"/>
                </a:solidFill>
                <a:latin typeface="Calibri" pitchFamily="-110" charset="0"/>
                <a:ea typeface="+mn-ea"/>
                <a:cs typeface="Arial" charset="0"/>
              </a:defRPr>
            </a:lvl1pPr>
          </a:lstStyle>
          <a:p>
            <a:pPr>
              <a:defRPr/>
            </a:pPr>
            <a:fld id="{273606D3-3D92-D343-9B22-B8B02A1219CF}"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611438" rtl="0" eaLnBrk="0" fontAlgn="base" hangingPunct="0">
        <a:spcBef>
          <a:spcPct val="0"/>
        </a:spcBef>
        <a:spcAft>
          <a:spcPct val="0"/>
        </a:spcAft>
        <a:defRPr sz="12600" kern="1200">
          <a:solidFill>
            <a:schemeClr val="tx1"/>
          </a:solidFill>
          <a:latin typeface="+mj-lt"/>
          <a:ea typeface="ＭＳ Ｐゴシック" pitchFamily="-110" charset="-128"/>
          <a:cs typeface="ＭＳ Ｐゴシック" pitchFamily="-110" charset="-128"/>
        </a:defRPr>
      </a:lvl1pPr>
      <a:lvl2pPr algn="ctr" defTabSz="2611438" rtl="0" eaLnBrk="0" fontAlgn="base" hangingPunct="0">
        <a:spcBef>
          <a:spcPct val="0"/>
        </a:spcBef>
        <a:spcAft>
          <a:spcPct val="0"/>
        </a:spcAft>
        <a:defRPr sz="12600">
          <a:solidFill>
            <a:schemeClr val="tx1"/>
          </a:solidFill>
          <a:latin typeface="Calibri" pitchFamily="-110" charset="0"/>
          <a:ea typeface="ＭＳ Ｐゴシック" pitchFamily="-110" charset="-128"/>
          <a:cs typeface="ＭＳ Ｐゴシック" pitchFamily="-110" charset="-128"/>
        </a:defRPr>
      </a:lvl2pPr>
      <a:lvl3pPr algn="ctr" defTabSz="2611438" rtl="0" eaLnBrk="0" fontAlgn="base" hangingPunct="0">
        <a:spcBef>
          <a:spcPct val="0"/>
        </a:spcBef>
        <a:spcAft>
          <a:spcPct val="0"/>
        </a:spcAft>
        <a:defRPr sz="12600">
          <a:solidFill>
            <a:schemeClr val="tx1"/>
          </a:solidFill>
          <a:latin typeface="Calibri" pitchFamily="-110" charset="0"/>
          <a:ea typeface="ＭＳ Ｐゴシック" pitchFamily="-110" charset="-128"/>
          <a:cs typeface="ＭＳ Ｐゴシック" pitchFamily="-110" charset="-128"/>
        </a:defRPr>
      </a:lvl3pPr>
      <a:lvl4pPr algn="ctr" defTabSz="2611438" rtl="0" eaLnBrk="0" fontAlgn="base" hangingPunct="0">
        <a:spcBef>
          <a:spcPct val="0"/>
        </a:spcBef>
        <a:spcAft>
          <a:spcPct val="0"/>
        </a:spcAft>
        <a:defRPr sz="12600">
          <a:solidFill>
            <a:schemeClr val="tx1"/>
          </a:solidFill>
          <a:latin typeface="Calibri" pitchFamily="-110" charset="0"/>
          <a:ea typeface="ＭＳ Ｐゴシック" pitchFamily="-110" charset="-128"/>
          <a:cs typeface="ＭＳ Ｐゴシック" pitchFamily="-110" charset="-128"/>
        </a:defRPr>
      </a:lvl4pPr>
      <a:lvl5pPr algn="ctr" defTabSz="2611438" rtl="0" eaLnBrk="0" fontAlgn="base" hangingPunct="0">
        <a:spcBef>
          <a:spcPct val="0"/>
        </a:spcBef>
        <a:spcAft>
          <a:spcPct val="0"/>
        </a:spcAft>
        <a:defRPr sz="12600">
          <a:solidFill>
            <a:schemeClr val="tx1"/>
          </a:solidFill>
          <a:latin typeface="Calibri" pitchFamily="-110" charset="0"/>
          <a:ea typeface="ＭＳ Ｐゴシック" pitchFamily="-110" charset="-128"/>
          <a:cs typeface="ＭＳ Ｐゴシック" pitchFamily="-110" charset="-128"/>
        </a:defRPr>
      </a:lvl5pPr>
      <a:lvl6pPr marL="457200" algn="ctr" defTabSz="2611438" rtl="0" fontAlgn="base">
        <a:spcBef>
          <a:spcPct val="0"/>
        </a:spcBef>
        <a:spcAft>
          <a:spcPct val="0"/>
        </a:spcAft>
        <a:defRPr sz="12600">
          <a:solidFill>
            <a:schemeClr val="tx1"/>
          </a:solidFill>
          <a:latin typeface="Calibri" pitchFamily="-110" charset="0"/>
        </a:defRPr>
      </a:lvl6pPr>
      <a:lvl7pPr marL="914400" algn="ctr" defTabSz="2611438" rtl="0" fontAlgn="base">
        <a:spcBef>
          <a:spcPct val="0"/>
        </a:spcBef>
        <a:spcAft>
          <a:spcPct val="0"/>
        </a:spcAft>
        <a:defRPr sz="12600">
          <a:solidFill>
            <a:schemeClr val="tx1"/>
          </a:solidFill>
          <a:latin typeface="Calibri" pitchFamily="-110" charset="0"/>
        </a:defRPr>
      </a:lvl7pPr>
      <a:lvl8pPr marL="1371600" algn="ctr" defTabSz="2611438" rtl="0" fontAlgn="base">
        <a:spcBef>
          <a:spcPct val="0"/>
        </a:spcBef>
        <a:spcAft>
          <a:spcPct val="0"/>
        </a:spcAft>
        <a:defRPr sz="12600">
          <a:solidFill>
            <a:schemeClr val="tx1"/>
          </a:solidFill>
          <a:latin typeface="Calibri" pitchFamily="-110" charset="0"/>
        </a:defRPr>
      </a:lvl8pPr>
      <a:lvl9pPr marL="1828800" algn="ctr" defTabSz="2611438" rtl="0" fontAlgn="base">
        <a:spcBef>
          <a:spcPct val="0"/>
        </a:spcBef>
        <a:spcAft>
          <a:spcPct val="0"/>
        </a:spcAft>
        <a:defRPr sz="12600">
          <a:solidFill>
            <a:schemeClr val="tx1"/>
          </a:solidFill>
          <a:latin typeface="Calibri" pitchFamily="-110" charset="0"/>
        </a:defRPr>
      </a:lvl9pPr>
    </p:titleStyle>
    <p:bodyStyle>
      <a:lvl1pPr marL="979488" indent="-979488" algn="l" defTabSz="2611438" rtl="0" eaLnBrk="0" fontAlgn="base" hangingPunct="0">
        <a:spcBef>
          <a:spcPct val="20000"/>
        </a:spcBef>
        <a:spcAft>
          <a:spcPct val="0"/>
        </a:spcAft>
        <a:buFont typeface="Arial" pitchFamily="-110" charset="0"/>
        <a:buChar char="•"/>
        <a:defRPr sz="9100" kern="1200">
          <a:solidFill>
            <a:schemeClr val="tx1"/>
          </a:solidFill>
          <a:latin typeface="+mn-lt"/>
          <a:ea typeface="ＭＳ Ｐゴシック" pitchFamily="-110" charset="-128"/>
          <a:cs typeface="ＭＳ Ｐゴシック" pitchFamily="-110" charset="-128"/>
        </a:defRPr>
      </a:lvl1pPr>
      <a:lvl2pPr marL="2122488" indent="-815975" algn="l" defTabSz="2611438" rtl="0" eaLnBrk="0" fontAlgn="base" hangingPunct="0">
        <a:spcBef>
          <a:spcPct val="20000"/>
        </a:spcBef>
        <a:spcAft>
          <a:spcPct val="0"/>
        </a:spcAft>
        <a:buFont typeface="Arial" pitchFamily="-110" charset="0"/>
        <a:buChar char="–"/>
        <a:defRPr sz="8000" kern="1200">
          <a:solidFill>
            <a:schemeClr val="tx1"/>
          </a:solidFill>
          <a:latin typeface="+mn-lt"/>
          <a:ea typeface="ＭＳ Ｐゴシック" pitchFamily="-110" charset="-128"/>
          <a:cs typeface="+mn-cs"/>
        </a:defRPr>
      </a:lvl2pPr>
      <a:lvl3pPr marL="3265488" indent="-652463" algn="l" defTabSz="2611438" rtl="0" eaLnBrk="0" fontAlgn="base" hangingPunct="0">
        <a:spcBef>
          <a:spcPct val="20000"/>
        </a:spcBef>
        <a:spcAft>
          <a:spcPct val="0"/>
        </a:spcAft>
        <a:buFont typeface="Arial" pitchFamily="-110" charset="0"/>
        <a:buChar char="•"/>
        <a:defRPr sz="6900" kern="1200">
          <a:solidFill>
            <a:schemeClr val="tx1"/>
          </a:solidFill>
          <a:latin typeface="+mn-lt"/>
          <a:ea typeface="ＭＳ Ｐゴシック" pitchFamily="-110" charset="-128"/>
          <a:cs typeface="+mn-cs"/>
        </a:defRPr>
      </a:lvl3pPr>
      <a:lvl4pPr marL="4570413" indent="-652463" algn="l" defTabSz="2611438" rtl="0" eaLnBrk="0" fontAlgn="base" hangingPunct="0">
        <a:spcBef>
          <a:spcPct val="20000"/>
        </a:spcBef>
        <a:spcAft>
          <a:spcPct val="0"/>
        </a:spcAft>
        <a:buFont typeface="Arial" pitchFamily="-110" charset="0"/>
        <a:buChar char="–"/>
        <a:defRPr sz="5700" kern="1200">
          <a:solidFill>
            <a:schemeClr val="tx1"/>
          </a:solidFill>
          <a:latin typeface="+mn-lt"/>
          <a:ea typeface="ＭＳ Ｐゴシック" pitchFamily="-110" charset="-128"/>
          <a:cs typeface="+mn-cs"/>
        </a:defRPr>
      </a:lvl4pPr>
      <a:lvl5pPr marL="5876925" indent="-652463" algn="l" defTabSz="2611438" rtl="0" eaLnBrk="0" fontAlgn="base" hangingPunct="0">
        <a:spcBef>
          <a:spcPct val="20000"/>
        </a:spcBef>
        <a:spcAft>
          <a:spcPct val="0"/>
        </a:spcAft>
        <a:buFont typeface="Arial" pitchFamily="-110" charset="0"/>
        <a:buChar char="»"/>
        <a:defRPr sz="5700" kern="1200">
          <a:solidFill>
            <a:schemeClr val="tx1"/>
          </a:solidFill>
          <a:latin typeface="+mn-lt"/>
          <a:ea typeface="ＭＳ Ｐゴシック" pitchFamily="-110" charset="-128"/>
          <a:cs typeface="+mn-cs"/>
        </a:defRPr>
      </a:lvl5pPr>
      <a:lvl6pPr marL="7184464" indent="-653133" algn="l" defTabSz="2612532" rtl="0" eaLnBrk="1" latinLnBrk="0" hangingPunct="1">
        <a:spcBef>
          <a:spcPct val="20000"/>
        </a:spcBef>
        <a:buFont typeface="Arial" pitchFamily="34" charset="0"/>
        <a:buChar char="•"/>
        <a:defRPr sz="5700" kern="1200">
          <a:solidFill>
            <a:schemeClr val="tx1"/>
          </a:solidFill>
          <a:latin typeface="+mn-lt"/>
          <a:ea typeface="+mn-ea"/>
          <a:cs typeface="+mn-cs"/>
        </a:defRPr>
      </a:lvl6pPr>
      <a:lvl7pPr marL="8490730" indent="-653133" algn="l" defTabSz="2612532" rtl="0" eaLnBrk="1" latinLnBrk="0" hangingPunct="1">
        <a:spcBef>
          <a:spcPct val="20000"/>
        </a:spcBef>
        <a:buFont typeface="Arial" pitchFamily="34" charset="0"/>
        <a:buChar char="•"/>
        <a:defRPr sz="5700" kern="1200">
          <a:solidFill>
            <a:schemeClr val="tx1"/>
          </a:solidFill>
          <a:latin typeface="+mn-lt"/>
          <a:ea typeface="+mn-ea"/>
          <a:cs typeface="+mn-cs"/>
        </a:defRPr>
      </a:lvl7pPr>
      <a:lvl8pPr marL="9796996" indent="-653133" algn="l" defTabSz="2612532" rtl="0" eaLnBrk="1" latinLnBrk="0" hangingPunct="1">
        <a:spcBef>
          <a:spcPct val="20000"/>
        </a:spcBef>
        <a:buFont typeface="Arial" pitchFamily="34" charset="0"/>
        <a:buChar char="•"/>
        <a:defRPr sz="5700" kern="1200">
          <a:solidFill>
            <a:schemeClr val="tx1"/>
          </a:solidFill>
          <a:latin typeface="+mn-lt"/>
          <a:ea typeface="+mn-ea"/>
          <a:cs typeface="+mn-cs"/>
        </a:defRPr>
      </a:lvl8pPr>
      <a:lvl9pPr marL="11103262" indent="-653133" algn="l" defTabSz="2612532" rtl="0" eaLnBrk="1" latinLnBrk="0" hangingPunct="1">
        <a:spcBef>
          <a:spcPct val="20000"/>
        </a:spcBef>
        <a:buFont typeface="Arial" pitchFamily="34" charset="0"/>
        <a:buChar char="•"/>
        <a:defRPr sz="5700" kern="1200">
          <a:solidFill>
            <a:schemeClr val="tx1"/>
          </a:solidFill>
          <a:latin typeface="+mn-lt"/>
          <a:ea typeface="+mn-ea"/>
          <a:cs typeface="+mn-cs"/>
        </a:defRPr>
      </a:lvl9pPr>
    </p:bodyStyle>
    <p:otherStyle>
      <a:defPPr>
        <a:defRPr lang="en-US"/>
      </a:defPPr>
      <a:lvl1pPr marL="0" algn="l" defTabSz="2612532" rtl="0" eaLnBrk="1" latinLnBrk="0" hangingPunct="1">
        <a:defRPr sz="5100" kern="1200">
          <a:solidFill>
            <a:schemeClr val="tx1"/>
          </a:solidFill>
          <a:latin typeface="+mn-lt"/>
          <a:ea typeface="+mn-ea"/>
          <a:cs typeface="+mn-cs"/>
        </a:defRPr>
      </a:lvl1pPr>
      <a:lvl2pPr marL="1306266" algn="l" defTabSz="2612532" rtl="0" eaLnBrk="1" latinLnBrk="0" hangingPunct="1">
        <a:defRPr sz="5100" kern="1200">
          <a:solidFill>
            <a:schemeClr val="tx1"/>
          </a:solidFill>
          <a:latin typeface="+mn-lt"/>
          <a:ea typeface="+mn-ea"/>
          <a:cs typeface="+mn-cs"/>
        </a:defRPr>
      </a:lvl2pPr>
      <a:lvl3pPr marL="2612532" algn="l" defTabSz="2612532" rtl="0" eaLnBrk="1" latinLnBrk="0" hangingPunct="1">
        <a:defRPr sz="5100" kern="1200">
          <a:solidFill>
            <a:schemeClr val="tx1"/>
          </a:solidFill>
          <a:latin typeface="+mn-lt"/>
          <a:ea typeface="+mn-ea"/>
          <a:cs typeface="+mn-cs"/>
        </a:defRPr>
      </a:lvl3pPr>
      <a:lvl4pPr marL="3918798" algn="l" defTabSz="2612532" rtl="0" eaLnBrk="1" latinLnBrk="0" hangingPunct="1">
        <a:defRPr sz="5100" kern="1200">
          <a:solidFill>
            <a:schemeClr val="tx1"/>
          </a:solidFill>
          <a:latin typeface="+mn-lt"/>
          <a:ea typeface="+mn-ea"/>
          <a:cs typeface="+mn-cs"/>
        </a:defRPr>
      </a:lvl4pPr>
      <a:lvl5pPr marL="5225064" algn="l" defTabSz="2612532" rtl="0" eaLnBrk="1" latinLnBrk="0" hangingPunct="1">
        <a:defRPr sz="5100" kern="1200">
          <a:solidFill>
            <a:schemeClr val="tx1"/>
          </a:solidFill>
          <a:latin typeface="+mn-lt"/>
          <a:ea typeface="+mn-ea"/>
          <a:cs typeface="+mn-cs"/>
        </a:defRPr>
      </a:lvl5pPr>
      <a:lvl6pPr marL="6531331" algn="l" defTabSz="2612532" rtl="0" eaLnBrk="1" latinLnBrk="0" hangingPunct="1">
        <a:defRPr sz="5100" kern="1200">
          <a:solidFill>
            <a:schemeClr val="tx1"/>
          </a:solidFill>
          <a:latin typeface="+mn-lt"/>
          <a:ea typeface="+mn-ea"/>
          <a:cs typeface="+mn-cs"/>
        </a:defRPr>
      </a:lvl6pPr>
      <a:lvl7pPr marL="7837597" algn="l" defTabSz="2612532" rtl="0" eaLnBrk="1" latinLnBrk="0" hangingPunct="1">
        <a:defRPr sz="5100" kern="1200">
          <a:solidFill>
            <a:schemeClr val="tx1"/>
          </a:solidFill>
          <a:latin typeface="+mn-lt"/>
          <a:ea typeface="+mn-ea"/>
          <a:cs typeface="+mn-cs"/>
        </a:defRPr>
      </a:lvl7pPr>
      <a:lvl8pPr marL="9143863" algn="l" defTabSz="2612532" rtl="0" eaLnBrk="1" latinLnBrk="0" hangingPunct="1">
        <a:defRPr sz="5100" kern="1200">
          <a:solidFill>
            <a:schemeClr val="tx1"/>
          </a:solidFill>
          <a:latin typeface="+mn-lt"/>
          <a:ea typeface="+mn-ea"/>
          <a:cs typeface="+mn-cs"/>
        </a:defRPr>
      </a:lvl8pPr>
      <a:lvl9pPr marL="10450129" algn="l" defTabSz="2612532" rtl="0" eaLnBrk="1" latinLnBrk="0" hangingPunct="1">
        <a:defRPr sz="5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2.jpeg"/><Relationship Id="rId7" Type="http://schemas.openxmlformats.org/officeDocument/2006/relationships/chart" Target="../charts/chart4.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3"/>
          <p:cNvSpPr txBox="1">
            <a:spLocks noChangeArrowheads="1"/>
          </p:cNvSpPr>
          <p:nvPr/>
        </p:nvSpPr>
        <p:spPr bwMode="auto">
          <a:xfrm>
            <a:off x="3810000" y="228600"/>
            <a:ext cx="20574000" cy="2479675"/>
          </a:xfrm>
          <a:prstGeom prst="rect">
            <a:avLst/>
          </a:prstGeom>
          <a:noFill/>
          <a:ln w="9525">
            <a:noFill/>
            <a:miter lim="800000"/>
            <a:headEnd/>
            <a:tailEnd/>
          </a:ln>
        </p:spPr>
        <p:txBody>
          <a:bodyPr lIns="261253" tIns="130627" rIns="261253" bIns="130627">
            <a:prstTxWarp prst="textNoShape">
              <a:avLst/>
            </a:prstTxWarp>
            <a:spAutoFit/>
          </a:bodyPr>
          <a:lstStyle/>
          <a:p>
            <a:pPr algn="ctr"/>
            <a:r>
              <a:rPr lang="en-US" sz="4800" dirty="0">
                <a:latin typeface="Calibri" pitchFamily="-110" charset="0"/>
              </a:rPr>
              <a:t>Refractive Error and Optical Coherence Tomography (OCT) of the Retina</a:t>
            </a:r>
          </a:p>
          <a:p>
            <a:pPr algn="ctr"/>
            <a:r>
              <a:rPr lang="en-US" sz="3200" dirty="0">
                <a:latin typeface="Calibri" pitchFamily="-110" charset="0"/>
              </a:rPr>
              <a:t>A.M. Hwang, O. </a:t>
            </a:r>
            <a:r>
              <a:rPr lang="en-US" sz="3200" dirty="0" err="1">
                <a:latin typeface="Calibri" pitchFamily="-110" charset="0"/>
              </a:rPr>
              <a:t>Chaudhary</a:t>
            </a:r>
            <a:r>
              <a:rPr lang="en-US" sz="3200" dirty="0">
                <a:latin typeface="Calibri" pitchFamily="-110" charset="0"/>
              </a:rPr>
              <a:t>, A. Crum, M. George, R. Huffman, J. Lin, D. </a:t>
            </a:r>
            <a:r>
              <a:rPr lang="en-US" sz="3200" dirty="0" err="1">
                <a:latin typeface="Calibri" pitchFamily="-110" charset="0"/>
              </a:rPr>
              <a:t>Nakamoto</a:t>
            </a:r>
            <a:r>
              <a:rPr lang="en-US" sz="3200" dirty="0">
                <a:latin typeface="Calibri" pitchFamily="-110" charset="0"/>
              </a:rPr>
              <a:t>,</a:t>
            </a:r>
          </a:p>
          <a:p>
            <a:pPr algn="ctr"/>
            <a:r>
              <a:rPr lang="en-US" sz="3200" dirty="0">
                <a:latin typeface="Calibri" pitchFamily="-110" charset="0"/>
              </a:rPr>
              <a:t>C. Prescott, R. </a:t>
            </a:r>
            <a:r>
              <a:rPr lang="en-US" sz="3200" dirty="0" err="1">
                <a:latin typeface="Calibri" pitchFamily="-110" charset="0"/>
              </a:rPr>
              <a:t>Raducu</a:t>
            </a:r>
            <a:r>
              <a:rPr lang="en-US" sz="3200" dirty="0">
                <a:latin typeface="Calibri" pitchFamily="-110" charset="0"/>
              </a:rPr>
              <a:t>, J. </a:t>
            </a:r>
            <a:r>
              <a:rPr lang="en-US" sz="3200" dirty="0" err="1">
                <a:latin typeface="Calibri" pitchFamily="-110" charset="0"/>
              </a:rPr>
              <a:t>Servat</a:t>
            </a:r>
            <a:r>
              <a:rPr lang="en-US" sz="3200" dirty="0">
                <a:latin typeface="Calibri" pitchFamily="-110" charset="0"/>
              </a:rPr>
              <a:t>, E. Sigler, D.J. </a:t>
            </a:r>
            <a:r>
              <a:rPr lang="en-US" sz="3200" dirty="0" err="1">
                <a:latin typeface="Calibri" pitchFamily="-110" charset="0"/>
              </a:rPr>
              <a:t>Salchow</a:t>
            </a:r>
            <a:endParaRPr lang="en-US" sz="3200" dirty="0">
              <a:latin typeface="Calibri" pitchFamily="-110" charset="0"/>
            </a:endParaRPr>
          </a:p>
          <a:p>
            <a:pPr algn="ctr"/>
            <a:r>
              <a:rPr lang="en-US" sz="3200" dirty="0">
                <a:latin typeface="Calibri" pitchFamily="-110" charset="0"/>
              </a:rPr>
              <a:t>Department of Ophthalmology, Yale University, New Haven, CT</a:t>
            </a:r>
          </a:p>
        </p:txBody>
      </p:sp>
      <p:pic>
        <p:nvPicPr>
          <p:cNvPr id="14339" name="Picture 5" descr="luxetveritas.jpg"/>
          <p:cNvPicPr>
            <a:picLocks noChangeAspect="1"/>
          </p:cNvPicPr>
          <p:nvPr/>
        </p:nvPicPr>
        <p:blipFill>
          <a:blip r:embed="rId2"/>
          <a:srcRect/>
          <a:stretch>
            <a:fillRect/>
          </a:stretch>
        </p:blipFill>
        <p:spPr bwMode="auto">
          <a:xfrm>
            <a:off x="762000" y="457200"/>
            <a:ext cx="1981200" cy="1855788"/>
          </a:xfrm>
          <a:prstGeom prst="rect">
            <a:avLst/>
          </a:prstGeom>
          <a:noFill/>
          <a:ln w="9525">
            <a:noFill/>
            <a:miter lim="800000"/>
            <a:headEnd/>
            <a:tailEnd/>
          </a:ln>
        </p:spPr>
      </p:pic>
      <p:pic>
        <p:nvPicPr>
          <p:cNvPr id="14340" name="Picture 6" descr="medclr.jpg"/>
          <p:cNvPicPr>
            <a:picLocks noChangeAspect="1"/>
          </p:cNvPicPr>
          <p:nvPr/>
        </p:nvPicPr>
        <p:blipFill>
          <a:blip r:embed="rId3"/>
          <a:srcRect/>
          <a:stretch>
            <a:fillRect/>
          </a:stretch>
        </p:blipFill>
        <p:spPr bwMode="auto">
          <a:xfrm>
            <a:off x="24877713" y="457200"/>
            <a:ext cx="1716087" cy="1905000"/>
          </a:xfrm>
          <a:prstGeom prst="rect">
            <a:avLst/>
          </a:prstGeom>
          <a:noFill/>
          <a:ln w="9525">
            <a:noFill/>
            <a:miter lim="800000"/>
            <a:headEnd/>
            <a:tailEnd/>
          </a:ln>
        </p:spPr>
      </p:pic>
      <p:sp>
        <p:nvSpPr>
          <p:cNvPr id="13317" name="TextBox 7"/>
          <p:cNvSpPr txBox="1">
            <a:spLocks noChangeArrowheads="1"/>
          </p:cNvSpPr>
          <p:nvPr/>
        </p:nvSpPr>
        <p:spPr bwMode="auto">
          <a:xfrm>
            <a:off x="304800" y="2743200"/>
            <a:ext cx="9067800" cy="4572677"/>
          </a:xfrm>
          <a:prstGeom prst="rect">
            <a:avLst/>
          </a:prstGeom>
          <a:solidFill>
            <a:schemeClr val="bg2">
              <a:lumMod val="75000"/>
            </a:schemeClr>
          </a:solidFill>
          <a:ln w="9525">
            <a:solidFill>
              <a:schemeClr val="accent1"/>
            </a:solidFill>
            <a:miter lim="800000"/>
            <a:headEnd/>
            <a:tailEnd/>
          </a:ln>
        </p:spPr>
        <p:txBody>
          <a:bodyPr wrap="square" lIns="261253" tIns="130627" rIns="261253" bIns="130627">
            <a:prstTxWarp prst="textNoShape">
              <a:avLst/>
            </a:prstTxWarp>
            <a:spAutoFit/>
          </a:bodyPr>
          <a:lstStyle/>
          <a:p>
            <a:r>
              <a:rPr lang="en-US" sz="3200" b="1" i="1" u="sng" cap="small" dirty="0">
                <a:latin typeface="Calibri" pitchFamily="-110" charset="0"/>
              </a:rPr>
              <a:t>Introduction</a:t>
            </a:r>
          </a:p>
          <a:p>
            <a:endParaRPr lang="en-US" sz="800" b="1" i="1" u="sng" dirty="0">
              <a:latin typeface="Calibri" pitchFamily="-110" charset="0"/>
            </a:endParaRPr>
          </a:p>
          <a:p>
            <a:pPr algn="just"/>
            <a:r>
              <a:rPr lang="en-US" sz="2400" dirty="0">
                <a:latin typeface="Calibri" pitchFamily="-110" charset="0"/>
              </a:rPr>
              <a:t>Optical Coherence Tomography (OCT) is a widely used non-invasive imaging modality of ocular structures in clinical and scientific ophthalmology.  OCT employs the principle of </a:t>
            </a:r>
            <a:r>
              <a:rPr lang="en-US" sz="2400" dirty="0" err="1">
                <a:latin typeface="Calibri" pitchFamily="-110" charset="0"/>
              </a:rPr>
              <a:t>interferometry</a:t>
            </a:r>
            <a:r>
              <a:rPr lang="en-US" sz="2400" dirty="0">
                <a:latin typeface="Calibri" pitchFamily="-110" charset="0"/>
              </a:rPr>
              <a:t> to create a detailed anatomical cross-section of the retina.  Macular thickness, retinal nerve fiber layer thickness (RNFL), and optic disc parameters can be measured to determine and monitor the progression of disease as a complement to the clinical exam.   Because OCT utilizes infrared light to image the retina, it is of interest to determine if refractive error, whether it be </a:t>
            </a:r>
            <a:r>
              <a:rPr lang="en-US" sz="2400" dirty="0" err="1">
                <a:latin typeface="Calibri" pitchFamily="-110" charset="0"/>
              </a:rPr>
              <a:t>lenticular</a:t>
            </a:r>
            <a:r>
              <a:rPr lang="en-US" sz="2400" dirty="0">
                <a:latin typeface="Calibri" pitchFamily="-110" charset="0"/>
              </a:rPr>
              <a:t> or corneal, would affect its measurements.</a:t>
            </a:r>
          </a:p>
        </p:txBody>
      </p:sp>
      <p:graphicFrame>
        <p:nvGraphicFramePr>
          <p:cNvPr id="10" name="Chart 9"/>
          <p:cNvGraphicFramePr/>
          <p:nvPr/>
        </p:nvGraphicFramePr>
        <p:xfrm>
          <a:off x="18516600" y="3048000"/>
          <a:ext cx="8534400" cy="4800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p:cNvGraphicFramePr/>
          <p:nvPr/>
        </p:nvGraphicFramePr>
        <p:xfrm>
          <a:off x="18516600" y="8763000"/>
          <a:ext cx="8534400" cy="52578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Chart 11"/>
          <p:cNvGraphicFramePr/>
          <p:nvPr/>
        </p:nvGraphicFramePr>
        <p:xfrm>
          <a:off x="9829800" y="9906000"/>
          <a:ext cx="8077200" cy="52578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4" name="Chart 13"/>
          <p:cNvGraphicFramePr>
            <a:graphicFrameLocks/>
          </p:cNvGraphicFramePr>
          <p:nvPr/>
        </p:nvGraphicFramePr>
        <p:xfrm>
          <a:off x="9829800" y="3733800"/>
          <a:ext cx="8077200" cy="5334000"/>
        </p:xfrm>
        <a:graphic>
          <a:graphicData uri="http://schemas.openxmlformats.org/drawingml/2006/chart">
            <c:chart xmlns:c="http://schemas.openxmlformats.org/drawingml/2006/chart" xmlns:r="http://schemas.openxmlformats.org/officeDocument/2006/relationships" r:id="rId7"/>
          </a:graphicData>
        </a:graphic>
      </p:graphicFrame>
      <p:pic>
        <p:nvPicPr>
          <p:cNvPr id="14346" name="Picture 12" descr="rpb-logo.gif"/>
          <p:cNvPicPr>
            <a:picLocks noChangeAspect="1"/>
          </p:cNvPicPr>
          <p:nvPr/>
        </p:nvPicPr>
        <p:blipFill>
          <a:blip r:embed="rId8"/>
          <a:srcRect/>
          <a:stretch>
            <a:fillRect/>
          </a:stretch>
        </p:blipFill>
        <p:spPr bwMode="auto">
          <a:xfrm>
            <a:off x="10350500" y="15773400"/>
            <a:ext cx="3670300" cy="1143000"/>
          </a:xfrm>
          <a:prstGeom prst="rect">
            <a:avLst/>
          </a:prstGeom>
          <a:noFill/>
          <a:ln w="9525">
            <a:noFill/>
            <a:miter lim="800000"/>
            <a:headEnd/>
            <a:tailEnd/>
          </a:ln>
        </p:spPr>
      </p:pic>
      <p:sp>
        <p:nvSpPr>
          <p:cNvPr id="15" name="TextBox 14"/>
          <p:cNvSpPr txBox="1"/>
          <p:nvPr/>
        </p:nvSpPr>
        <p:spPr>
          <a:xfrm>
            <a:off x="9829800" y="17221200"/>
            <a:ext cx="8153400" cy="646112"/>
          </a:xfrm>
          <a:prstGeom prst="rect">
            <a:avLst/>
          </a:prstGeom>
          <a:noFill/>
        </p:spPr>
        <p:txBody>
          <a:bodyPr>
            <a:prstTxWarp prst="textNoShape">
              <a:avLst/>
            </a:prstTxWarp>
            <a:spAutoFit/>
          </a:bodyPr>
          <a:lstStyle/>
          <a:p>
            <a:pPr algn="ctr"/>
            <a:r>
              <a:rPr lang="en-US" sz="1800" dirty="0">
                <a:latin typeface="Calibri" pitchFamily="-110" charset="0"/>
              </a:rPr>
              <a:t>This work was supported in part by a departmental Challenge Grant from </a:t>
            </a:r>
          </a:p>
          <a:p>
            <a:pPr algn="ctr"/>
            <a:r>
              <a:rPr lang="en-US" sz="1800" dirty="0">
                <a:latin typeface="Calibri" pitchFamily="-110" charset="0"/>
              </a:rPr>
              <a:t>Research to Prevent Blindness, Inc., New York, New York.</a:t>
            </a:r>
          </a:p>
        </p:txBody>
      </p:sp>
      <p:sp>
        <p:nvSpPr>
          <p:cNvPr id="16" name="TextBox 15"/>
          <p:cNvSpPr txBox="1"/>
          <p:nvPr/>
        </p:nvSpPr>
        <p:spPr>
          <a:xfrm>
            <a:off x="14097000" y="15773400"/>
            <a:ext cx="3581400" cy="1154113"/>
          </a:xfrm>
          <a:prstGeom prst="rect">
            <a:avLst/>
          </a:prstGeom>
          <a:noFill/>
        </p:spPr>
        <p:txBody>
          <a:bodyPr>
            <a:prstTxWarp prst="textNoShape">
              <a:avLst/>
            </a:prstTxWarp>
            <a:spAutoFit/>
          </a:bodyPr>
          <a:lstStyle/>
          <a:p>
            <a:pPr algn="ctr"/>
            <a:r>
              <a:rPr lang="en-US" sz="2300" dirty="0">
                <a:latin typeface="Calibri" pitchFamily="-110" charset="0"/>
              </a:rPr>
              <a:t>Contact Information: </a:t>
            </a:r>
          </a:p>
          <a:p>
            <a:pPr algn="ctr"/>
            <a:r>
              <a:rPr lang="en-US" sz="2300" dirty="0">
                <a:latin typeface="Calibri" pitchFamily="-110" charset="0"/>
              </a:rPr>
              <a:t>Anita Hwang</a:t>
            </a:r>
          </a:p>
          <a:p>
            <a:pPr algn="ctr"/>
            <a:r>
              <a:rPr lang="en-US" sz="2300" dirty="0" err="1">
                <a:latin typeface="Calibri" pitchFamily="-110" charset="0"/>
              </a:rPr>
              <a:t>anita.hwang@yale.edu</a:t>
            </a:r>
            <a:endParaRPr lang="en-US" sz="2300" dirty="0">
              <a:latin typeface="Calibri" pitchFamily="-110" charset="0"/>
            </a:endParaRPr>
          </a:p>
        </p:txBody>
      </p:sp>
      <p:sp>
        <p:nvSpPr>
          <p:cNvPr id="17" name="TextBox 16"/>
          <p:cNvSpPr txBox="1"/>
          <p:nvPr/>
        </p:nvSpPr>
        <p:spPr>
          <a:xfrm>
            <a:off x="21945600" y="2586038"/>
            <a:ext cx="1981200" cy="461962"/>
          </a:xfrm>
          <a:prstGeom prst="rect">
            <a:avLst/>
          </a:prstGeom>
          <a:noFill/>
        </p:spPr>
        <p:txBody>
          <a:bodyPr>
            <a:prstTxWarp prst="textNoShape">
              <a:avLst/>
            </a:prstTxWarp>
            <a:spAutoFit/>
          </a:bodyPr>
          <a:lstStyle/>
          <a:p>
            <a:pPr algn="ctr"/>
            <a:r>
              <a:rPr lang="en-US" sz="2400" b="1" dirty="0">
                <a:latin typeface="Calibri" pitchFamily="-110" charset="0"/>
              </a:rPr>
              <a:t>Macula</a:t>
            </a:r>
          </a:p>
        </p:txBody>
      </p:sp>
      <p:sp>
        <p:nvSpPr>
          <p:cNvPr id="18" name="TextBox 17"/>
          <p:cNvSpPr txBox="1"/>
          <p:nvPr/>
        </p:nvSpPr>
        <p:spPr>
          <a:xfrm>
            <a:off x="12115800" y="3200400"/>
            <a:ext cx="4267200" cy="461963"/>
          </a:xfrm>
          <a:prstGeom prst="rect">
            <a:avLst/>
          </a:prstGeom>
          <a:noFill/>
        </p:spPr>
        <p:txBody>
          <a:bodyPr>
            <a:prstTxWarp prst="textNoShape">
              <a:avLst/>
            </a:prstTxWarp>
            <a:spAutoFit/>
          </a:bodyPr>
          <a:lstStyle/>
          <a:p>
            <a:r>
              <a:rPr lang="en-US" sz="2400" b="1" dirty="0">
                <a:latin typeface="Calibri" pitchFamily="-110" charset="0"/>
              </a:rPr>
              <a:t>RNFL Thickness In Clock Hours</a:t>
            </a:r>
          </a:p>
        </p:txBody>
      </p:sp>
      <p:sp>
        <p:nvSpPr>
          <p:cNvPr id="19" name="TextBox 18"/>
          <p:cNvSpPr txBox="1"/>
          <p:nvPr/>
        </p:nvSpPr>
        <p:spPr>
          <a:xfrm>
            <a:off x="22250400" y="8305800"/>
            <a:ext cx="1600200" cy="457200"/>
          </a:xfrm>
          <a:prstGeom prst="rect">
            <a:avLst/>
          </a:prstGeom>
          <a:noFill/>
        </p:spPr>
        <p:txBody>
          <a:bodyPr>
            <a:prstTxWarp prst="textNoShape">
              <a:avLst/>
            </a:prstTxWarp>
            <a:spAutoFit/>
          </a:bodyPr>
          <a:lstStyle/>
          <a:p>
            <a:r>
              <a:rPr lang="en-US" sz="2400" b="1" dirty="0">
                <a:latin typeface="Calibri" pitchFamily="-110" charset="0"/>
              </a:rPr>
              <a:t>Optic Disc </a:t>
            </a:r>
          </a:p>
        </p:txBody>
      </p:sp>
      <p:sp>
        <p:nvSpPr>
          <p:cNvPr id="20" name="TextBox 19"/>
          <p:cNvSpPr txBox="1"/>
          <p:nvPr/>
        </p:nvSpPr>
        <p:spPr>
          <a:xfrm>
            <a:off x="13639800" y="9448800"/>
            <a:ext cx="1219200" cy="461963"/>
          </a:xfrm>
          <a:prstGeom prst="rect">
            <a:avLst/>
          </a:prstGeom>
          <a:noFill/>
        </p:spPr>
        <p:txBody>
          <a:bodyPr>
            <a:spAutoFit/>
          </a:bodyPr>
          <a:lstStyle/>
          <a:p>
            <a:pPr>
              <a:defRPr/>
            </a:pPr>
            <a:r>
              <a:rPr lang="en-US" sz="2400" b="1" dirty="0">
                <a:latin typeface="+mj-lt"/>
                <a:ea typeface="+mn-ea"/>
                <a:cs typeface="Arial" charset="0"/>
              </a:rPr>
              <a:t>RNFL</a:t>
            </a:r>
          </a:p>
        </p:txBody>
      </p:sp>
      <p:sp>
        <p:nvSpPr>
          <p:cNvPr id="21" name="TextBox 7"/>
          <p:cNvSpPr txBox="1">
            <a:spLocks noChangeArrowheads="1"/>
          </p:cNvSpPr>
          <p:nvPr/>
        </p:nvSpPr>
        <p:spPr bwMode="auto">
          <a:xfrm>
            <a:off x="304800" y="7766246"/>
            <a:ext cx="9067800" cy="1987354"/>
          </a:xfrm>
          <a:prstGeom prst="rect">
            <a:avLst/>
          </a:prstGeom>
          <a:solidFill>
            <a:schemeClr val="bg2">
              <a:lumMod val="75000"/>
            </a:schemeClr>
          </a:solidFill>
          <a:ln w="9525">
            <a:solidFill>
              <a:schemeClr val="accent1"/>
            </a:solidFill>
            <a:miter lim="800000"/>
            <a:headEnd/>
            <a:tailEnd/>
          </a:ln>
        </p:spPr>
        <p:txBody>
          <a:bodyPr wrap="square" lIns="261253" tIns="130627" rIns="261253" bIns="130627">
            <a:prstTxWarp prst="textNoShape">
              <a:avLst/>
            </a:prstTxWarp>
            <a:spAutoFit/>
          </a:bodyPr>
          <a:lstStyle/>
          <a:p>
            <a:pPr algn="just"/>
            <a:r>
              <a:rPr lang="en-US" sz="3200" b="1" i="1" u="sng" cap="small" dirty="0">
                <a:latin typeface="Calibri" pitchFamily="-110" charset="0"/>
              </a:rPr>
              <a:t>Purpose</a:t>
            </a:r>
          </a:p>
          <a:p>
            <a:pPr algn="just"/>
            <a:endParaRPr lang="en-US" sz="800" b="1" i="1" u="sng" dirty="0">
              <a:latin typeface="Calibri" pitchFamily="-110" charset="0"/>
            </a:endParaRPr>
          </a:p>
          <a:p>
            <a:pPr algn="just"/>
            <a:r>
              <a:rPr lang="en-US" sz="2400" dirty="0">
                <a:latin typeface="Calibri" pitchFamily="-110" charset="0"/>
              </a:rPr>
              <a:t>To investigate the effect of refractive error on optical coherence tomography (OCT) measurements of retinal nerve fiber layer (RNFL) thickness, macular thickness and optic disc parameters.</a:t>
            </a:r>
          </a:p>
        </p:txBody>
      </p:sp>
      <p:sp>
        <p:nvSpPr>
          <p:cNvPr id="22" name="TextBox 7"/>
          <p:cNvSpPr txBox="1">
            <a:spLocks noChangeArrowheads="1"/>
          </p:cNvSpPr>
          <p:nvPr/>
        </p:nvSpPr>
        <p:spPr bwMode="auto">
          <a:xfrm>
            <a:off x="304800" y="10198455"/>
            <a:ext cx="9067800" cy="4203345"/>
          </a:xfrm>
          <a:prstGeom prst="rect">
            <a:avLst/>
          </a:prstGeom>
          <a:solidFill>
            <a:schemeClr val="bg2">
              <a:lumMod val="75000"/>
            </a:schemeClr>
          </a:solidFill>
          <a:ln w="9525">
            <a:solidFill>
              <a:schemeClr val="accent1"/>
            </a:solidFill>
            <a:miter lim="800000"/>
            <a:headEnd/>
            <a:tailEnd/>
          </a:ln>
        </p:spPr>
        <p:txBody>
          <a:bodyPr lIns="261253" tIns="130627" rIns="261253" bIns="130627">
            <a:spAutoFit/>
          </a:bodyPr>
          <a:lstStyle/>
          <a:p>
            <a:pPr algn="just">
              <a:defRPr/>
            </a:pPr>
            <a:r>
              <a:rPr lang="en-US" sz="3200" b="1" i="1" u="sng" cap="small" dirty="0">
                <a:latin typeface="+mj-lt"/>
                <a:ea typeface="+mn-ea"/>
                <a:cs typeface="Arial" charset="0"/>
              </a:rPr>
              <a:t>Methods</a:t>
            </a:r>
          </a:p>
          <a:p>
            <a:pPr algn="just">
              <a:defRPr/>
            </a:pPr>
            <a:endParaRPr lang="en-US" sz="800" b="1" i="1" u="sng" dirty="0">
              <a:latin typeface="+mj-lt"/>
              <a:ea typeface="+mn-ea"/>
              <a:cs typeface="Arial" charset="0"/>
            </a:endParaRPr>
          </a:p>
          <a:p>
            <a:pPr algn="just">
              <a:defRPr/>
            </a:pPr>
            <a:r>
              <a:rPr lang="en-US" sz="2400" dirty="0">
                <a:latin typeface="Calibri" pitchFamily="-110" charset="0"/>
                <a:ea typeface="+mn-ea"/>
                <a:cs typeface="Arial" charset="0"/>
              </a:rPr>
              <a:t>Fifteen eyes of fifteen healthy subjects (5 females; 8 Asians, 6 Caucasians, 1 Hispanic) were dilated with </a:t>
            </a:r>
            <a:r>
              <a:rPr lang="en-US" sz="2400" dirty="0" err="1">
                <a:latin typeface="Calibri" pitchFamily="-110" charset="0"/>
                <a:ea typeface="+mn-ea"/>
                <a:cs typeface="Arial" charset="0"/>
              </a:rPr>
              <a:t>phenylephrine</a:t>
            </a:r>
            <a:r>
              <a:rPr lang="en-US" sz="2400" dirty="0">
                <a:latin typeface="Calibri" pitchFamily="-110" charset="0"/>
                <a:ea typeface="+mn-ea"/>
                <a:cs typeface="Arial" charset="0"/>
              </a:rPr>
              <a:t> 2.5% eye drops. Optic disc parameters, RNFL, and macular thickness were measured with </a:t>
            </a:r>
            <a:r>
              <a:rPr lang="en-US" sz="2400" dirty="0" err="1">
                <a:latin typeface="Calibri" pitchFamily="-110" charset="0"/>
                <a:ea typeface="+mn-ea"/>
                <a:cs typeface="Arial" charset="0"/>
              </a:rPr>
              <a:t>StratusOCT</a:t>
            </a:r>
            <a:r>
              <a:rPr lang="en-US" sz="2400" dirty="0">
                <a:latin typeface="Calibri" pitchFamily="-110" charset="0"/>
                <a:ea typeface="+mn-ea"/>
                <a:cs typeface="Arial" charset="0"/>
              </a:rPr>
              <a:t> (software version 4.0.1; Carl </a:t>
            </a:r>
            <a:r>
              <a:rPr lang="en-US" sz="2400" dirty="0" err="1">
                <a:latin typeface="Calibri" pitchFamily="-110" charset="0"/>
                <a:ea typeface="+mn-ea"/>
                <a:cs typeface="Arial" charset="0"/>
              </a:rPr>
              <a:t>Zeiss</a:t>
            </a:r>
            <a:r>
              <a:rPr lang="en-US" sz="2400" dirty="0">
                <a:latin typeface="Calibri" pitchFamily="-110" charset="0"/>
                <a:ea typeface="+mn-ea"/>
                <a:cs typeface="Arial" charset="0"/>
              </a:rPr>
              <a:t> </a:t>
            </a:r>
            <a:r>
              <a:rPr lang="en-US" sz="2400" dirty="0" err="1">
                <a:latin typeface="Calibri" pitchFamily="-110" charset="0"/>
                <a:ea typeface="+mn-ea"/>
                <a:cs typeface="Arial" charset="0"/>
              </a:rPr>
              <a:t>Meditec</a:t>
            </a:r>
            <a:r>
              <a:rPr lang="en-US" sz="2400" dirty="0">
                <a:latin typeface="Calibri" pitchFamily="-110" charset="0"/>
                <a:ea typeface="+mn-ea"/>
                <a:cs typeface="Arial" charset="0"/>
              </a:rPr>
              <a:t> Inc., Dublin, CA) using fast scan modes without contact lens (CL), and with soft CL (</a:t>
            </a:r>
            <a:r>
              <a:rPr lang="en-US" sz="2400" dirty="0" err="1">
                <a:latin typeface="Calibri" pitchFamily="-110" charset="0"/>
                <a:ea typeface="+mn-ea"/>
                <a:cs typeface="Arial" charset="0"/>
              </a:rPr>
              <a:t>Proclear</a:t>
            </a:r>
            <a:r>
              <a:rPr lang="en-US" sz="2400" dirty="0">
                <a:latin typeface="Calibri" pitchFamily="-110" charset="0"/>
                <a:ea typeface="+mn-ea"/>
                <a:cs typeface="Arial" charset="0"/>
              </a:rPr>
              <a:t> Sphere, base curvature 8.6 mm, diameter 14.2 mm, </a:t>
            </a:r>
            <a:r>
              <a:rPr lang="en-US" sz="2400" dirty="0" err="1">
                <a:latin typeface="Calibri" pitchFamily="-110" charset="0"/>
                <a:ea typeface="+mn-ea"/>
                <a:cs typeface="Arial" charset="0"/>
              </a:rPr>
              <a:t>CooperVision</a:t>
            </a:r>
            <a:r>
              <a:rPr lang="en-US" sz="2400" dirty="0">
                <a:latin typeface="Calibri" pitchFamily="-110" charset="0"/>
                <a:ea typeface="+mn-ea"/>
                <a:cs typeface="Arial" charset="0"/>
              </a:rPr>
              <a:t> Inc., Fairport, NY) of different powers (-10 D, -4 D, +4 D, +10 D), and again without CL.  Statistical analysis was performed with Excel 2007 (Microsoft, Redmond, WA).</a:t>
            </a:r>
          </a:p>
        </p:txBody>
      </p:sp>
      <p:sp>
        <p:nvSpPr>
          <p:cNvPr id="14355" name="TextBox 7"/>
          <p:cNvSpPr txBox="1">
            <a:spLocks noChangeArrowheads="1"/>
          </p:cNvSpPr>
          <p:nvPr/>
        </p:nvSpPr>
        <p:spPr bwMode="auto">
          <a:xfrm>
            <a:off x="304800" y="14782800"/>
            <a:ext cx="9067800" cy="3095350"/>
          </a:xfrm>
          <a:prstGeom prst="rect">
            <a:avLst/>
          </a:prstGeom>
          <a:solidFill>
            <a:schemeClr val="bg2">
              <a:lumMod val="75000"/>
            </a:schemeClr>
          </a:solidFill>
          <a:ln w="9525">
            <a:solidFill>
              <a:schemeClr val="accent1"/>
            </a:solidFill>
            <a:miter lim="800000"/>
            <a:headEnd/>
            <a:tailEnd/>
          </a:ln>
          <a:effectLst/>
        </p:spPr>
        <p:txBody>
          <a:bodyPr lIns="261253" tIns="130627" rIns="261253" bIns="130627">
            <a:prstTxWarp prst="textNoShape">
              <a:avLst/>
            </a:prstTxWarp>
            <a:spAutoFit/>
          </a:bodyPr>
          <a:lstStyle/>
          <a:p>
            <a:pPr algn="just"/>
            <a:r>
              <a:rPr lang="en-US" sz="3200" b="1" i="1" u="sng" cap="small" dirty="0">
                <a:latin typeface="+mj-lt"/>
              </a:rPr>
              <a:t>Results</a:t>
            </a:r>
          </a:p>
          <a:p>
            <a:pPr algn="just"/>
            <a:endParaRPr lang="en-US" sz="800" b="1" i="1" u="sng" dirty="0"/>
          </a:p>
          <a:p>
            <a:pPr algn="just"/>
            <a:r>
              <a:rPr lang="en-US" sz="2400" dirty="0">
                <a:latin typeface="Calibri" pitchFamily="-110" charset="0"/>
              </a:rPr>
              <a:t>Mean age (± standard deviation [SD]) was 30.5 ± 3.2 years.  </a:t>
            </a:r>
            <a:r>
              <a:rPr lang="en-US" sz="2400" dirty="0" err="1">
                <a:latin typeface="Calibri" pitchFamily="-110" charset="0"/>
              </a:rPr>
              <a:t>Foveal</a:t>
            </a:r>
            <a:r>
              <a:rPr lang="en-US" sz="2400" dirty="0">
                <a:latin typeface="Calibri" pitchFamily="-110" charset="0"/>
              </a:rPr>
              <a:t> thickness and total macular volume with and without CL were not significant.  Optic nerve cup-to-disc horizontal and vertical ratios, and cup-to-disc areas were also not significant. However, statistically significant differences were noted between the -10 D and +10 D CL, and no CL and -10 D in average RNFL  thickness.</a:t>
            </a:r>
          </a:p>
        </p:txBody>
      </p:sp>
      <p:sp>
        <p:nvSpPr>
          <p:cNvPr id="25" name="TextBox 7"/>
          <p:cNvSpPr txBox="1">
            <a:spLocks noChangeArrowheads="1"/>
          </p:cNvSpPr>
          <p:nvPr/>
        </p:nvSpPr>
        <p:spPr bwMode="auto">
          <a:xfrm>
            <a:off x="18440400" y="14503400"/>
            <a:ext cx="8610600" cy="3403600"/>
          </a:xfrm>
          <a:prstGeom prst="rect">
            <a:avLst/>
          </a:prstGeom>
          <a:solidFill>
            <a:schemeClr val="bg2">
              <a:lumMod val="75000"/>
            </a:schemeClr>
          </a:solidFill>
          <a:ln w="9525">
            <a:solidFill>
              <a:schemeClr val="accent1"/>
            </a:solidFill>
            <a:miter lim="800000"/>
            <a:headEnd/>
            <a:tailEnd/>
          </a:ln>
        </p:spPr>
        <p:txBody>
          <a:bodyPr lIns="261253" tIns="130627" rIns="261253" bIns="130627">
            <a:spAutoFit/>
          </a:bodyPr>
          <a:lstStyle/>
          <a:p>
            <a:pPr algn="just">
              <a:defRPr/>
            </a:pPr>
            <a:r>
              <a:rPr lang="en-US" sz="3200" b="1" i="1" u="sng" cap="small" dirty="0">
                <a:latin typeface="Calibri" pitchFamily="-110" charset="0"/>
                <a:ea typeface="+mn-ea"/>
                <a:cs typeface="Arial" charset="0"/>
              </a:rPr>
              <a:t>Conclusion</a:t>
            </a:r>
          </a:p>
          <a:p>
            <a:pPr algn="just">
              <a:defRPr/>
            </a:pPr>
            <a:endParaRPr lang="en-US" sz="1100" b="1" i="1" dirty="0">
              <a:latin typeface="Calibri" pitchFamily="-110" charset="0"/>
              <a:ea typeface="+mn-ea"/>
              <a:cs typeface="Arial" charset="0"/>
            </a:endParaRPr>
          </a:p>
          <a:p>
            <a:pPr algn="just">
              <a:defRPr/>
            </a:pPr>
            <a:r>
              <a:rPr lang="en-US" sz="2300" dirty="0" err="1">
                <a:latin typeface="Calibri" pitchFamily="-110" charset="0"/>
                <a:ea typeface="+mn-ea"/>
                <a:cs typeface="Arial" charset="0"/>
              </a:rPr>
              <a:t>Foveal</a:t>
            </a:r>
            <a:r>
              <a:rPr lang="en-US" sz="2300" dirty="0">
                <a:latin typeface="Calibri" pitchFamily="-110" charset="0"/>
                <a:ea typeface="+mn-ea"/>
                <a:cs typeface="Arial" charset="0"/>
              </a:rPr>
              <a:t> thickness, total macular volume, and optic cup-to-disc ratios were not affected by contact lens use or power.  Statistically, but not clinically significant differences were found in the RNFL average thickness.  Differences may be related to signal strength and contact lens </a:t>
            </a:r>
            <a:r>
              <a:rPr lang="en-US" sz="2300" dirty="0" err="1">
                <a:latin typeface="Calibri" pitchFamily="-110" charset="0"/>
                <a:ea typeface="+mn-ea"/>
                <a:cs typeface="Arial" charset="0"/>
              </a:rPr>
              <a:t>centration</a:t>
            </a:r>
            <a:r>
              <a:rPr lang="en-US" sz="2300" dirty="0">
                <a:latin typeface="Calibri" pitchFamily="-110" charset="0"/>
                <a:ea typeface="+mn-ea"/>
                <a:cs typeface="Arial" charset="0"/>
              </a:rPr>
              <a:t>. We conclude that OCT measurements of the retina and optic disc before and after cataract or refractive surgery, as well as with and without CL may be used for comparison with caution.</a:t>
            </a:r>
            <a:endParaRPr lang="en-US" sz="3200" b="1" i="1" u="sng" dirty="0">
              <a:latin typeface="+mj-lt"/>
              <a:ea typeface="+mn-ea"/>
              <a:cs typeface="Arial"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1633</TotalTime>
  <Words>587</Words>
  <Application>Microsoft Office PowerPoint</Application>
  <PresentationFormat>Custom</PresentationFormat>
  <Paragraphs>36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Robin</dc:creator>
  <cp:lastModifiedBy>Hwang, Anita</cp:lastModifiedBy>
  <cp:revision>105</cp:revision>
  <dcterms:created xsi:type="dcterms:W3CDTF">2009-05-01T05:38:43Z</dcterms:created>
  <dcterms:modified xsi:type="dcterms:W3CDTF">2023-07-16T06:59:14Z</dcterms:modified>
</cp:coreProperties>
</file>