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  <p:sldMasterId id="2147483662" r:id="rId5"/>
    <p:sldMasterId id="2147483668" r:id="rId6"/>
  </p:sldMasterIdLst>
  <p:sldIdLst>
    <p:sldId id="259" r:id="rId7"/>
    <p:sldId id="256" r:id="rId8"/>
    <p:sldId id="257" r:id="rId9"/>
    <p:sldId id="258" r:id="rId10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F962A0D-EA91-C34A-812E-651ECB05F614}">
          <p14:sldIdLst>
            <p14:sldId id="259"/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9"/>
    <p:restoredTop sz="94658"/>
  </p:normalViewPr>
  <p:slideViewPr>
    <p:cSldViewPr snapToGrid="0">
      <p:cViewPr varScale="1">
        <p:scale>
          <a:sx n="24" d="100"/>
          <a:sy n="24" d="100"/>
        </p:scale>
        <p:origin x="1024" y="216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CE-F143-B614-77211011B7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CE-F143-B614-77211011B7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CE-F143-B614-77211011B74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CE-F143-B614-77211011B74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CE-F143-B614-77211011B74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5-A3CE-F143-B614-77211011B74A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CE-F143-B614-77211011B7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B8-F34C-9DA4-74766351F5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B8-F34C-9DA4-74766351F5F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B8-F34C-9DA4-74766351F5F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B8-F34C-9DA4-74766351F5F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B8-F34C-9DA4-74766351F5F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5-0DB8-F34C-9DA4-74766351F5F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B8-F34C-9DA4-74766351F5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13-8341-B67A-D7F5D3FE87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13-8341-B67A-D7F5D3FE87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13-8341-B67A-D7F5D3FE87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13-8341-B67A-D7F5D3FE876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C13-8341-B67A-D7F5D3FE876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5-DC13-8341-B67A-D7F5D3FE876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C13-8341-B67A-D7F5D3FE87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74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866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16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6FFC179-077F-5A4A-77C4-881010507780}"/>
              </a:ext>
            </a:extLst>
          </p:cNvPr>
          <p:cNvSpPr/>
          <p:nvPr userDrawn="1"/>
        </p:nvSpPr>
        <p:spPr>
          <a:xfrm>
            <a:off x="0" y="0"/>
            <a:ext cx="11236362" cy="32918400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green and red shield with a snake and a red cross&#10;&#10;AI-generated content may be incorrect.">
            <a:extLst>
              <a:ext uri="{FF2B5EF4-FFF2-40B4-BE49-F238E27FC236}">
                <a16:creationId xmlns:a16="http://schemas.microsoft.com/office/drawing/2014/main" id="{3A5D907C-7950-D21F-C190-17C188985E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14781" y="1422492"/>
            <a:ext cx="1739900" cy="218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1F4EB0-B7F4-852B-0F84-1CD5706AFF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85680" y="31400548"/>
            <a:ext cx="6750436" cy="49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2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7C734A6-43FE-B414-E6EE-8557BCA4E465}"/>
              </a:ext>
            </a:extLst>
          </p:cNvPr>
          <p:cNvSpPr/>
          <p:nvPr userDrawn="1"/>
        </p:nvSpPr>
        <p:spPr>
          <a:xfrm>
            <a:off x="0" y="30735123"/>
            <a:ext cx="43891200" cy="2144430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3D0BE7-CB1B-CF7B-9249-19314CB9E92C}"/>
              </a:ext>
            </a:extLst>
          </p:cNvPr>
          <p:cNvSpPr/>
          <p:nvPr userDrawn="1"/>
        </p:nvSpPr>
        <p:spPr>
          <a:xfrm>
            <a:off x="0" y="0"/>
            <a:ext cx="43891200" cy="4787153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 descr="A green and red shield with a snake and a red cross&#10;&#10;AI-generated content may be incorrect.">
            <a:extLst>
              <a:ext uri="{FF2B5EF4-FFF2-40B4-BE49-F238E27FC236}">
                <a16:creationId xmlns:a16="http://schemas.microsoft.com/office/drawing/2014/main" id="{EA9BF239-3E74-34C2-EFDA-497DEEF6B1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599360" y="1398197"/>
            <a:ext cx="1739900" cy="2184400"/>
          </a:xfrm>
          <a:prstGeom prst="rect">
            <a:avLst/>
          </a:prstGeom>
        </p:spPr>
      </p:pic>
      <p:pic>
        <p:nvPicPr>
          <p:cNvPr id="2" name="Picture 11">
            <a:extLst>
              <a:ext uri="{FF2B5EF4-FFF2-40B4-BE49-F238E27FC236}">
                <a16:creationId xmlns:a16="http://schemas.microsoft.com/office/drawing/2014/main" id="{B4007BDC-7D08-9FAD-BAD9-3DDBDFD44B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85680" y="31543051"/>
            <a:ext cx="6750436" cy="49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73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932066-C2B1-63C5-E6C5-E26A84B4EF61}"/>
              </a:ext>
            </a:extLst>
          </p:cNvPr>
          <p:cNvSpPr/>
          <p:nvPr userDrawn="1"/>
        </p:nvSpPr>
        <p:spPr>
          <a:xfrm>
            <a:off x="1" y="3962400"/>
            <a:ext cx="8585198" cy="272296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C734A6-43FE-B414-E6EE-8557BCA4E465}"/>
              </a:ext>
            </a:extLst>
          </p:cNvPr>
          <p:cNvSpPr/>
          <p:nvPr userDrawn="1"/>
        </p:nvSpPr>
        <p:spPr>
          <a:xfrm>
            <a:off x="0" y="30735123"/>
            <a:ext cx="43891200" cy="2144430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3D0BE7-CB1B-CF7B-9249-19314CB9E92C}"/>
              </a:ext>
            </a:extLst>
          </p:cNvPr>
          <p:cNvSpPr/>
          <p:nvPr userDrawn="1"/>
        </p:nvSpPr>
        <p:spPr>
          <a:xfrm>
            <a:off x="0" y="0"/>
            <a:ext cx="43891200" cy="4787153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 descr="A green and red shield with a snake and a red cross&#10;&#10;AI-generated content may be incorrect.">
            <a:extLst>
              <a:ext uri="{FF2B5EF4-FFF2-40B4-BE49-F238E27FC236}">
                <a16:creationId xmlns:a16="http://schemas.microsoft.com/office/drawing/2014/main" id="{EA9BF239-3E74-34C2-EFDA-497DEEF6B1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599360" y="1398197"/>
            <a:ext cx="1739900" cy="2184400"/>
          </a:xfrm>
          <a:prstGeom prst="rect">
            <a:avLst/>
          </a:prstGeom>
        </p:spPr>
      </p:pic>
      <p:pic>
        <p:nvPicPr>
          <p:cNvPr id="2" name="Picture 11">
            <a:extLst>
              <a:ext uri="{FF2B5EF4-FFF2-40B4-BE49-F238E27FC236}">
                <a16:creationId xmlns:a16="http://schemas.microsoft.com/office/drawing/2014/main" id="{B4007BDC-7D08-9FAD-BAD9-3DDBDFD44B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85680" y="31543051"/>
            <a:ext cx="6750436" cy="49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4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aleidentity.yale.edu/core-identity-elements/yale-typefaces/download-the-yale-typeface?check_logged_in=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60CF3EDA-93E7-F91F-2774-F921AE26E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3891200" cy="329184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/>
          </a:p>
        </p:txBody>
      </p:sp>
      <p:sp>
        <p:nvSpPr>
          <p:cNvPr id="51" name="Title 2">
            <a:extLst>
              <a:ext uri="{FF2B5EF4-FFF2-40B4-BE49-F238E27FC236}">
                <a16:creationId xmlns:a16="http://schemas.microsoft.com/office/drawing/2014/main" id="{5B97734A-2A54-1C07-6E74-18D37C967A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322804" y="2617875"/>
            <a:ext cx="39805268" cy="842082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j-ea"/>
                <a:cs typeface="Arial Black" panose="020B0604020202020204" pitchFamily="34" charset="0"/>
              </a:rPr>
              <a:t>How to use this template</a:t>
            </a:r>
          </a:p>
        </p:txBody>
      </p:sp>
      <p:sp>
        <p:nvSpPr>
          <p:cNvPr id="53" name="Text Placeholder 1">
            <a:extLst>
              <a:ext uri="{FF2B5EF4-FFF2-40B4-BE49-F238E27FC236}">
                <a16:creationId xmlns:a16="http://schemas.microsoft.com/office/drawing/2014/main" id="{DE4A344F-6A89-BCF8-587B-72A7B7375D88}"/>
              </a:ext>
            </a:extLst>
          </p:cNvPr>
          <p:cNvSpPr txBox="1">
            <a:spLocks/>
          </p:cNvSpPr>
          <p:nvPr/>
        </p:nvSpPr>
        <p:spPr>
          <a:xfrm>
            <a:off x="2591744" y="6913707"/>
            <a:ext cx="39255503" cy="233690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2400"/>
              </a:spcAft>
              <a:buNone/>
            </a:pPr>
            <a:r>
              <a:rPr lang="en-US" sz="8800" b="1" dirty="0">
                <a:solidFill>
                  <a:schemeClr val="bg1"/>
                </a:solidFill>
              </a:rPr>
              <a:t>Prior to using this template, you must install the Yale typeface (Yale 2024) </a:t>
            </a:r>
            <a:br>
              <a:rPr lang="en-US" sz="8800" b="1" dirty="0">
                <a:solidFill>
                  <a:schemeClr val="bg1"/>
                </a:solidFill>
              </a:rPr>
            </a:br>
            <a:r>
              <a:rPr lang="en-US" sz="8800" b="1" dirty="0">
                <a:solidFill>
                  <a:schemeClr val="bg1"/>
                </a:solidFill>
              </a:rPr>
              <a:t>on your machine for text to display properly.</a:t>
            </a:r>
          </a:p>
          <a:p>
            <a:pPr marL="514350" indent="-514350">
              <a:lnSpc>
                <a:spcPct val="100000"/>
              </a:lnSpc>
              <a:spcAft>
                <a:spcPts val="24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Check to see if Yale 2024 is already installed by highlighting this text and see if you’re able to change it to Yale 2024. If you have a Yale typeface with a slightly different name you will need to update to Yale 2024.</a:t>
            </a:r>
          </a:p>
          <a:p>
            <a:pPr marL="514350" indent="-514350">
              <a:lnSpc>
                <a:spcPct val="100000"/>
              </a:lnSpc>
              <a:spcAft>
                <a:spcPts val="24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To install the Yale 2024 typeface, first </a:t>
            </a:r>
            <a:r>
              <a:rPr lang="en-US" sz="7200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 this site</a:t>
            </a:r>
            <a:r>
              <a:rPr lang="en-US" sz="7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to download it.</a:t>
            </a:r>
          </a:p>
          <a:p>
            <a:pPr marL="514350" indent="-514350">
              <a:lnSpc>
                <a:spcPct val="100000"/>
              </a:lnSpc>
              <a:spcAft>
                <a:spcPts val="2400"/>
              </a:spcAft>
              <a:buFont typeface="+mj-lt"/>
              <a:buAutoNum type="arabicPeriod"/>
            </a:pPr>
            <a:r>
              <a:rPr lang="en-US" sz="7200" b="1" u="sng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Close PowerPoint before installing fonts!</a:t>
            </a:r>
            <a:r>
              <a:rPr lang="en-US" sz="72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Read instructions below, then close PPT to install fonts; then reopen PPT.</a:t>
            </a:r>
          </a:p>
          <a:p>
            <a:pPr marL="514350" indent="-514350">
              <a:lnSpc>
                <a:spcPct val="100000"/>
              </a:lnSpc>
              <a:spcAft>
                <a:spcPts val="24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You should have received font files that end in .</a:t>
            </a:r>
            <a:r>
              <a:rPr lang="en-US" sz="7200" dirty="0" err="1">
                <a:solidFill>
                  <a:schemeClr val="bg1"/>
                </a:solidFill>
              </a:rPr>
              <a:t>otf</a:t>
            </a:r>
            <a:r>
              <a:rPr lang="en-US" sz="7200" dirty="0">
                <a:solidFill>
                  <a:schemeClr val="bg1"/>
                </a:solidFill>
              </a:rPr>
              <a:t>. If the font came in a ZIP folder, double-click the ZIP first to open it, then follow the instructions below:</a:t>
            </a:r>
          </a:p>
          <a:p>
            <a:pPr marL="515938" lvl="1" indent="0">
              <a:lnSpc>
                <a:spcPct val="150000"/>
              </a:lnSpc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MAC: Double-click the .</a:t>
            </a:r>
            <a:r>
              <a:rPr lang="en-US" sz="6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otf</a:t>
            </a: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file and click ‘Install Font.’</a:t>
            </a:r>
          </a:p>
          <a:p>
            <a:pPr marL="515938" lvl="1" indent="0">
              <a:lnSpc>
                <a:spcPct val="150000"/>
              </a:lnSpc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WINDOWS: Right-click the .</a:t>
            </a:r>
            <a:r>
              <a:rPr lang="en-US" sz="6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otf</a:t>
            </a: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file and click ‘Install.’</a:t>
            </a:r>
          </a:p>
          <a:p>
            <a:pPr marL="366712" indent="-342900">
              <a:lnSpc>
                <a:spcPct val="100000"/>
              </a:lnSpc>
              <a:spcAft>
                <a:spcPts val="24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Open PowerPoint and make sure the fonts are displaying correctly.</a:t>
            </a:r>
          </a:p>
          <a:p>
            <a:pPr marL="366712" indent="-342900">
              <a:lnSpc>
                <a:spcPct val="100000"/>
              </a:lnSpc>
              <a:spcAft>
                <a:spcPts val="2400"/>
              </a:spcAft>
              <a:buFont typeface="+mj-lt"/>
              <a:buAutoNum type="arabicPeriod"/>
            </a:pPr>
            <a:endParaRPr lang="en-US" sz="7200" dirty="0">
              <a:solidFill>
                <a:schemeClr val="bg1"/>
              </a:solidFill>
            </a:endParaRPr>
          </a:p>
          <a:p>
            <a:pPr marL="23812" indent="0">
              <a:lnSpc>
                <a:spcPct val="100000"/>
              </a:lnSpc>
              <a:spcAft>
                <a:spcPts val="2400"/>
              </a:spcAft>
              <a:buNone/>
            </a:pPr>
            <a:r>
              <a:rPr lang="en-US" sz="8800" b="1" dirty="0">
                <a:solidFill>
                  <a:schemeClr val="bg1"/>
                </a:solidFill>
              </a:rPr>
              <a:t>To modify background graphics (including divider lines), select View &gt; Master &gt; Slide Master. </a:t>
            </a:r>
          </a:p>
          <a:p>
            <a:pPr marL="23812" indent="0">
              <a:lnSpc>
                <a:spcPct val="100000"/>
              </a:lnSpc>
              <a:spcAft>
                <a:spcPts val="2400"/>
              </a:spcAft>
              <a:buNone/>
            </a:pP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40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963FCA51-317D-C1E7-7C27-4DE29F376B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53313" y="3454400"/>
            <a:ext cx="9382581" cy="1280470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Yale 2024" panose="02000602050000020003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ale 2024" panose="02000602050000020003" pitchFamily="2" charset="77"/>
                <a:ea typeface="+mj-ea"/>
                <a:cs typeface="+mj-cs"/>
              </a:rPr>
              <a:t>Title of Poster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BCA75FF-5EAD-EC09-4F18-C1143C606726}"/>
              </a:ext>
            </a:extLst>
          </p:cNvPr>
          <p:cNvSpPr txBox="1"/>
          <p:nvPr/>
        </p:nvSpPr>
        <p:spPr>
          <a:xfrm>
            <a:off x="1527690" y="18423531"/>
            <a:ext cx="6211314" cy="45243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CBB11BA-240E-2F60-927B-37AC007DDB6C}"/>
              </a:ext>
            </a:extLst>
          </p:cNvPr>
          <p:cNvSpPr txBox="1"/>
          <p:nvPr/>
        </p:nvSpPr>
        <p:spPr>
          <a:xfrm>
            <a:off x="1527690" y="27131399"/>
            <a:ext cx="621131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Affiliations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2FCD65E9-48AD-F5C7-063F-EA280AABA5B9}"/>
              </a:ext>
            </a:extLst>
          </p:cNvPr>
          <p:cNvSpPr txBox="1">
            <a:spLocks/>
          </p:cNvSpPr>
          <p:nvPr/>
        </p:nvSpPr>
        <p:spPr>
          <a:xfrm>
            <a:off x="12293600" y="1574800"/>
            <a:ext cx="9915782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Background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8128EE20-ECDC-CBDB-59ED-943B6610D9DF}"/>
              </a:ext>
            </a:extLst>
          </p:cNvPr>
          <p:cNvSpPr txBox="1">
            <a:spLocks/>
          </p:cNvSpPr>
          <p:nvPr/>
        </p:nvSpPr>
        <p:spPr>
          <a:xfrm>
            <a:off x="12308114" y="2692400"/>
            <a:ext cx="9915782" cy="7300686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Background info goes here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6C6A4734-08AB-8F06-ADA4-19E652509B2C}"/>
              </a:ext>
            </a:extLst>
          </p:cNvPr>
          <p:cNvSpPr txBox="1">
            <a:spLocks/>
          </p:cNvSpPr>
          <p:nvPr/>
        </p:nvSpPr>
        <p:spPr>
          <a:xfrm>
            <a:off x="12293600" y="10718800"/>
            <a:ext cx="9915782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Objectives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D8BA2FE7-CD28-424C-479E-3BAD755293A9}"/>
              </a:ext>
            </a:extLst>
          </p:cNvPr>
          <p:cNvSpPr txBox="1">
            <a:spLocks/>
          </p:cNvSpPr>
          <p:nvPr/>
        </p:nvSpPr>
        <p:spPr>
          <a:xfrm>
            <a:off x="12308114" y="11814629"/>
            <a:ext cx="9915782" cy="7029962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Objectives go here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7251F2F3-0B37-32C7-43C4-56E9CE1C1413}"/>
              </a:ext>
            </a:extLst>
          </p:cNvPr>
          <p:cNvSpPr txBox="1">
            <a:spLocks/>
          </p:cNvSpPr>
          <p:nvPr/>
        </p:nvSpPr>
        <p:spPr>
          <a:xfrm>
            <a:off x="12293600" y="20066000"/>
            <a:ext cx="9915782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Methods</a:t>
            </a:r>
            <a:endParaRPr lang="en-US" dirty="0"/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6E70B0E1-F49F-994B-FCC2-9AE8938FED69}"/>
              </a:ext>
            </a:extLst>
          </p:cNvPr>
          <p:cNvSpPr txBox="1">
            <a:spLocks/>
          </p:cNvSpPr>
          <p:nvPr/>
        </p:nvSpPr>
        <p:spPr>
          <a:xfrm>
            <a:off x="12308114" y="21154571"/>
            <a:ext cx="9915782" cy="1087119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Methods go here</a:t>
            </a:r>
            <a:endParaRPr lang="en-US" dirty="0"/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C909B795-6C24-6A4C-8F0F-21F5BA6FD5A3}"/>
              </a:ext>
            </a:extLst>
          </p:cNvPr>
          <p:cNvSpPr txBox="1">
            <a:spLocks/>
          </p:cNvSpPr>
          <p:nvPr/>
        </p:nvSpPr>
        <p:spPr>
          <a:xfrm>
            <a:off x="23211185" y="1574800"/>
            <a:ext cx="19408174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Results</a:t>
            </a:r>
            <a:endParaRPr lang="en-US" dirty="0"/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33A8DCA9-E480-0F15-52B0-4A9B2E958F1F}"/>
              </a:ext>
            </a:extLst>
          </p:cNvPr>
          <p:cNvSpPr txBox="1">
            <a:spLocks/>
          </p:cNvSpPr>
          <p:nvPr/>
        </p:nvSpPr>
        <p:spPr>
          <a:xfrm>
            <a:off x="23261984" y="2685142"/>
            <a:ext cx="19358665" cy="16033164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Try to include as many graphics/visuals as possible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26379837-AFAC-DF2C-A923-0A4547D1CB18}"/>
              </a:ext>
            </a:extLst>
          </p:cNvPr>
          <p:cNvSpPr txBox="1">
            <a:spLocks/>
          </p:cNvSpPr>
          <p:nvPr/>
        </p:nvSpPr>
        <p:spPr>
          <a:xfrm>
            <a:off x="23211185" y="20066000"/>
            <a:ext cx="9247339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Limitations</a:t>
            </a:r>
            <a:endParaRPr lang="en-US" dirty="0"/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E18014B8-C94D-7E1B-FD67-9591268B152F}"/>
              </a:ext>
            </a:extLst>
          </p:cNvPr>
          <p:cNvSpPr txBox="1">
            <a:spLocks/>
          </p:cNvSpPr>
          <p:nvPr/>
        </p:nvSpPr>
        <p:spPr>
          <a:xfrm>
            <a:off x="23196671" y="21154572"/>
            <a:ext cx="9324164" cy="5402785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Limitations go here</a:t>
            </a:r>
            <a:endParaRPr lang="en-US" dirty="0"/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640F9EC1-F707-1C4F-9C26-3E7850DC8F7A}"/>
              </a:ext>
            </a:extLst>
          </p:cNvPr>
          <p:cNvSpPr txBox="1">
            <a:spLocks/>
          </p:cNvSpPr>
          <p:nvPr/>
        </p:nvSpPr>
        <p:spPr>
          <a:xfrm>
            <a:off x="33371185" y="20066000"/>
            <a:ext cx="9562319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Conclusions</a:t>
            </a:r>
            <a:endParaRPr lang="en-US" dirty="0"/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B9500BA0-908E-66C0-32A6-80BDFA1DD395}"/>
              </a:ext>
            </a:extLst>
          </p:cNvPr>
          <p:cNvSpPr txBox="1">
            <a:spLocks/>
          </p:cNvSpPr>
          <p:nvPr/>
        </p:nvSpPr>
        <p:spPr>
          <a:xfrm>
            <a:off x="33371185" y="21154572"/>
            <a:ext cx="9555556" cy="5442541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Conclusions go here</a:t>
            </a:r>
            <a:endParaRPr lang="en-US" dirty="0"/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C3E316A7-BC45-F038-48EF-4BBA1BF2CC29}"/>
              </a:ext>
            </a:extLst>
          </p:cNvPr>
          <p:cNvSpPr txBox="1">
            <a:spLocks/>
          </p:cNvSpPr>
          <p:nvPr/>
        </p:nvSpPr>
        <p:spPr>
          <a:xfrm>
            <a:off x="23211185" y="27482800"/>
            <a:ext cx="19725994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References / Acknowledgements</a:t>
            </a:r>
          </a:p>
          <a:p>
            <a:endParaRPr lang="en-US" dirty="0"/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01A6DAB7-5789-94F4-4DB7-481CA4CEB5CF}"/>
              </a:ext>
            </a:extLst>
          </p:cNvPr>
          <p:cNvSpPr txBox="1">
            <a:spLocks/>
          </p:cNvSpPr>
          <p:nvPr/>
        </p:nvSpPr>
        <p:spPr>
          <a:xfrm>
            <a:off x="23196671" y="28622172"/>
            <a:ext cx="19740372" cy="340359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References/Acknowledgements</a:t>
            </a:r>
            <a:endParaRPr lang="en-US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F467741-C943-E971-05A2-358ABFE85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671741" y="1320800"/>
            <a:ext cx="0" cy="30576184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4861359-7BBD-A549-DCD0-A6B40A1EF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3175213" y="27046469"/>
            <a:ext cx="19881100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2F1A710-3CA6-979D-3D96-C26DF415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030526" y="19825970"/>
            <a:ext cx="0" cy="6831105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39874ED-0F3C-7931-7D17-41AB3A21B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359228" y="19488312"/>
            <a:ext cx="9941972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0962189-4592-6F2B-CED9-483C70262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359228" y="10463583"/>
            <a:ext cx="9941972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29B7349-E8E0-EAED-C345-52802F675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3175213" y="19488312"/>
            <a:ext cx="19881100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Content Placeholder 5">
            <a:extLst>
              <a:ext uri="{FF2B5EF4-FFF2-40B4-BE49-F238E27FC236}">
                <a16:creationId xmlns:a16="http://schemas.microsoft.com/office/drawing/2014/main" id="{3A5FA920-152D-7C45-4AA7-8C709583F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059733"/>
              </p:ext>
            </p:extLst>
          </p:nvPr>
        </p:nvGraphicFramePr>
        <p:xfrm>
          <a:off x="33402495" y="13732902"/>
          <a:ext cx="9184341" cy="5039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423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95FB6656-AA23-0DED-0315-57228687C7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194561" y="699248"/>
            <a:ext cx="24269252" cy="35823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Yale 2024" panose="02000602050000020003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ale 2024" panose="02000602050000020003" pitchFamily="2" charset="77"/>
                <a:ea typeface="+mj-ea"/>
                <a:cs typeface="+mj-cs"/>
              </a:rPr>
              <a:t>Title of Poster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69903A1-20FF-B74E-6BBE-C3F4D0893CCD}"/>
              </a:ext>
            </a:extLst>
          </p:cNvPr>
          <p:cNvSpPr txBox="1"/>
          <p:nvPr/>
        </p:nvSpPr>
        <p:spPr>
          <a:xfrm>
            <a:off x="28938072" y="1338352"/>
            <a:ext cx="11230214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0229F379-7AAA-939C-E9A0-0F1350D96FCF}"/>
              </a:ext>
            </a:extLst>
          </p:cNvPr>
          <p:cNvSpPr txBox="1">
            <a:spLocks/>
          </p:cNvSpPr>
          <p:nvPr/>
        </p:nvSpPr>
        <p:spPr>
          <a:xfrm>
            <a:off x="1342842" y="6150541"/>
            <a:ext cx="9122218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Background</a:t>
            </a:r>
            <a:endParaRPr lang="en-US" dirty="0"/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1254E182-1F74-D57C-B965-61B672970879}"/>
              </a:ext>
            </a:extLst>
          </p:cNvPr>
          <p:cNvSpPr txBox="1">
            <a:spLocks/>
          </p:cNvSpPr>
          <p:nvPr/>
        </p:nvSpPr>
        <p:spPr>
          <a:xfrm>
            <a:off x="1357356" y="7268141"/>
            <a:ext cx="9107706" cy="5949635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Background info goes here</a:t>
            </a:r>
            <a:endParaRPr lang="en-US" dirty="0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4003FB37-869D-D313-24DD-D4383B3847F6}"/>
              </a:ext>
            </a:extLst>
          </p:cNvPr>
          <p:cNvSpPr txBox="1">
            <a:spLocks/>
          </p:cNvSpPr>
          <p:nvPr/>
        </p:nvSpPr>
        <p:spPr>
          <a:xfrm>
            <a:off x="1342842" y="14418425"/>
            <a:ext cx="9122220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Objectives</a:t>
            </a:r>
            <a:endParaRPr lang="en-US" dirty="0"/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FF2C9F3D-0436-F4E3-08AC-6D5F763B700D}"/>
              </a:ext>
            </a:extLst>
          </p:cNvPr>
          <p:cNvSpPr txBox="1">
            <a:spLocks/>
          </p:cNvSpPr>
          <p:nvPr/>
        </p:nvSpPr>
        <p:spPr>
          <a:xfrm>
            <a:off x="1357356" y="15525676"/>
            <a:ext cx="9107707" cy="646786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Objectives go here</a:t>
            </a:r>
            <a:endParaRPr lang="en-US" dirty="0"/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FF5034EC-EFAB-4679-6E32-B85A3384FCF5}"/>
              </a:ext>
            </a:extLst>
          </p:cNvPr>
          <p:cNvSpPr txBox="1">
            <a:spLocks/>
          </p:cNvSpPr>
          <p:nvPr/>
        </p:nvSpPr>
        <p:spPr>
          <a:xfrm>
            <a:off x="1342842" y="23121801"/>
            <a:ext cx="9107708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Questions</a:t>
            </a:r>
            <a:endParaRPr lang="en-US" dirty="0"/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2EC4B383-5DCF-57AB-1125-E73311F1E39C}"/>
              </a:ext>
            </a:extLst>
          </p:cNvPr>
          <p:cNvSpPr txBox="1">
            <a:spLocks/>
          </p:cNvSpPr>
          <p:nvPr/>
        </p:nvSpPr>
        <p:spPr>
          <a:xfrm>
            <a:off x="1357356" y="24217630"/>
            <a:ext cx="9093196" cy="5457601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Questions go here</a:t>
            </a:r>
            <a:endParaRPr lang="en-US" dirty="0"/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8CD0C84B-4C2B-D991-415A-33ADBF199095}"/>
              </a:ext>
            </a:extLst>
          </p:cNvPr>
          <p:cNvSpPr txBox="1">
            <a:spLocks/>
          </p:cNvSpPr>
          <p:nvPr/>
        </p:nvSpPr>
        <p:spPr>
          <a:xfrm>
            <a:off x="11435108" y="6150541"/>
            <a:ext cx="10069271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Methods</a:t>
            </a:r>
            <a:endParaRPr lang="en-US" dirty="0"/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4F54E239-AD23-07B1-35E7-181498CEF559}"/>
              </a:ext>
            </a:extLst>
          </p:cNvPr>
          <p:cNvSpPr txBox="1">
            <a:spLocks/>
          </p:cNvSpPr>
          <p:nvPr/>
        </p:nvSpPr>
        <p:spPr>
          <a:xfrm>
            <a:off x="11449622" y="7268140"/>
            <a:ext cx="9993081" cy="2246973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Methods go here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68B7C195-AF58-8C92-59B5-DABD6976C41C}"/>
              </a:ext>
            </a:extLst>
          </p:cNvPr>
          <p:cNvSpPr txBox="1">
            <a:spLocks/>
          </p:cNvSpPr>
          <p:nvPr/>
        </p:nvSpPr>
        <p:spPr>
          <a:xfrm>
            <a:off x="22455031" y="6150541"/>
            <a:ext cx="9987665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Results</a:t>
            </a:r>
            <a:endParaRPr lang="en-US" dirty="0"/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9867A496-68A0-C380-A68E-9F87442FD2F4}"/>
              </a:ext>
            </a:extLst>
          </p:cNvPr>
          <p:cNvSpPr txBox="1">
            <a:spLocks/>
          </p:cNvSpPr>
          <p:nvPr/>
        </p:nvSpPr>
        <p:spPr>
          <a:xfrm>
            <a:off x="22469546" y="7268140"/>
            <a:ext cx="9971776" cy="2246973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go here</a:t>
            </a:r>
          </a:p>
        </p:txBody>
      </p:sp>
      <p:graphicFrame>
        <p:nvGraphicFramePr>
          <p:cNvPr id="56" name="Content Placeholder 5">
            <a:extLst>
              <a:ext uri="{FF2B5EF4-FFF2-40B4-BE49-F238E27FC236}">
                <a16:creationId xmlns:a16="http://schemas.microsoft.com/office/drawing/2014/main" id="{F98D0057-EDE7-76A7-147B-BBF808512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0372960"/>
              </p:ext>
            </p:extLst>
          </p:nvPr>
        </p:nvGraphicFramePr>
        <p:xfrm>
          <a:off x="22806212" y="24705702"/>
          <a:ext cx="9184341" cy="5039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CDC8BEAA-FD16-C55F-1E8D-A1D3D3CE9D21}"/>
              </a:ext>
            </a:extLst>
          </p:cNvPr>
          <p:cNvSpPr txBox="1">
            <a:spLocks/>
          </p:cNvSpPr>
          <p:nvPr/>
        </p:nvSpPr>
        <p:spPr>
          <a:xfrm>
            <a:off x="33342428" y="6150541"/>
            <a:ext cx="9122218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Limitations</a:t>
            </a:r>
            <a:endParaRPr lang="en-US" dirty="0"/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56165463-65D4-C1D3-6248-D9859D112DE0}"/>
              </a:ext>
            </a:extLst>
          </p:cNvPr>
          <p:cNvSpPr txBox="1">
            <a:spLocks/>
          </p:cNvSpPr>
          <p:nvPr/>
        </p:nvSpPr>
        <p:spPr>
          <a:xfrm>
            <a:off x="33356942" y="7268141"/>
            <a:ext cx="9107706" cy="5949635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Limitations go here</a:t>
            </a:r>
            <a:endParaRPr lang="en-US" dirty="0"/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3E9F29F3-4955-5FBF-A0C1-8A5C53C74B45}"/>
              </a:ext>
            </a:extLst>
          </p:cNvPr>
          <p:cNvSpPr txBox="1">
            <a:spLocks/>
          </p:cNvSpPr>
          <p:nvPr/>
        </p:nvSpPr>
        <p:spPr>
          <a:xfrm>
            <a:off x="33342428" y="14418425"/>
            <a:ext cx="9122218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Conclusions</a:t>
            </a:r>
            <a:endParaRPr lang="en-US" dirty="0"/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CA1ECD09-31B3-DEB7-AFAC-648BCCF9910D}"/>
              </a:ext>
            </a:extLst>
          </p:cNvPr>
          <p:cNvSpPr txBox="1">
            <a:spLocks/>
          </p:cNvSpPr>
          <p:nvPr/>
        </p:nvSpPr>
        <p:spPr>
          <a:xfrm>
            <a:off x="33356942" y="15536025"/>
            <a:ext cx="9107706" cy="6568601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Conclusions go here</a:t>
            </a:r>
            <a:endParaRPr lang="en-US" dirty="0"/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76B2A627-E9EF-9A32-B297-8076F0DA5E95}"/>
              </a:ext>
            </a:extLst>
          </p:cNvPr>
          <p:cNvSpPr txBox="1">
            <a:spLocks/>
          </p:cNvSpPr>
          <p:nvPr/>
        </p:nvSpPr>
        <p:spPr>
          <a:xfrm>
            <a:off x="33342428" y="23121801"/>
            <a:ext cx="9122218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Acknowledgements</a:t>
            </a:r>
          </a:p>
          <a:p>
            <a:endParaRPr lang="en-US" dirty="0"/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CBAA791D-4EF4-B4EE-D415-02152EA2D21B}"/>
              </a:ext>
            </a:extLst>
          </p:cNvPr>
          <p:cNvSpPr txBox="1">
            <a:spLocks/>
          </p:cNvSpPr>
          <p:nvPr/>
        </p:nvSpPr>
        <p:spPr>
          <a:xfrm>
            <a:off x="33356942" y="24261846"/>
            <a:ext cx="9107706" cy="5413386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References/Acknowledgements</a:t>
            </a:r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5BB7BCC-A9AA-CEEE-6482-599FF23B0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027498" y="5844210"/>
            <a:ext cx="0" cy="23831022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EE21959-5D09-7B7F-EA61-CA4476809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945600" y="5844210"/>
            <a:ext cx="0" cy="23831022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20311DE-DD1A-8AD0-DC91-CA9C758D8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019484" y="5844210"/>
            <a:ext cx="0" cy="23831022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DD686B7-676F-65F3-6A48-20AACAAC1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7700941" y="699247"/>
            <a:ext cx="0" cy="358230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51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FF20E82C-2FB1-445F-3E42-BB871F6FDC6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194561" y="699248"/>
            <a:ext cx="24269252" cy="35823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Yale 2024" panose="02000602050000020003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ale 2024" panose="02000602050000020003" pitchFamily="2" charset="77"/>
                <a:ea typeface="+mj-ea"/>
                <a:cs typeface="+mj-cs"/>
              </a:rPr>
              <a:t>Title of Poster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6100B4B-9E68-38DF-EEE4-590C7984ECA5}"/>
              </a:ext>
            </a:extLst>
          </p:cNvPr>
          <p:cNvSpPr txBox="1"/>
          <p:nvPr/>
        </p:nvSpPr>
        <p:spPr>
          <a:xfrm>
            <a:off x="28938072" y="1338352"/>
            <a:ext cx="11230214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56794225-DBBD-F2E7-FDCE-106CEB9CB068}"/>
              </a:ext>
            </a:extLst>
          </p:cNvPr>
          <p:cNvSpPr txBox="1">
            <a:spLocks/>
          </p:cNvSpPr>
          <p:nvPr/>
        </p:nvSpPr>
        <p:spPr>
          <a:xfrm>
            <a:off x="961092" y="5543061"/>
            <a:ext cx="7020560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Background</a:t>
            </a:r>
            <a:endParaRPr lang="en-US" dirty="0"/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172E51FA-FE20-FEBB-2F82-6FC93B3CBB99}"/>
              </a:ext>
            </a:extLst>
          </p:cNvPr>
          <p:cNvSpPr txBox="1">
            <a:spLocks/>
          </p:cNvSpPr>
          <p:nvPr/>
        </p:nvSpPr>
        <p:spPr>
          <a:xfrm>
            <a:off x="975606" y="6660662"/>
            <a:ext cx="7009391" cy="4371776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Background info goes here</a:t>
            </a:r>
            <a:endParaRPr lang="en-US" dirty="0"/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FDDB1E06-E6D8-743D-86EC-5EE3F22024E2}"/>
              </a:ext>
            </a:extLst>
          </p:cNvPr>
          <p:cNvSpPr txBox="1">
            <a:spLocks/>
          </p:cNvSpPr>
          <p:nvPr/>
        </p:nvSpPr>
        <p:spPr>
          <a:xfrm>
            <a:off x="961092" y="11762594"/>
            <a:ext cx="7020561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Objectives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46063CE9-587F-239B-CBA9-FD523CBD108C}"/>
              </a:ext>
            </a:extLst>
          </p:cNvPr>
          <p:cNvSpPr txBox="1">
            <a:spLocks/>
          </p:cNvSpPr>
          <p:nvPr/>
        </p:nvSpPr>
        <p:spPr>
          <a:xfrm>
            <a:off x="975607" y="12869845"/>
            <a:ext cx="7009392" cy="4371776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Objectives go here</a:t>
            </a:r>
            <a:endParaRPr lang="en-US" dirty="0"/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7157575B-58F4-FFFE-0ECE-C1F80B6D5CC3}"/>
              </a:ext>
            </a:extLst>
          </p:cNvPr>
          <p:cNvSpPr txBox="1">
            <a:spLocks/>
          </p:cNvSpPr>
          <p:nvPr/>
        </p:nvSpPr>
        <p:spPr>
          <a:xfrm>
            <a:off x="961092" y="17966502"/>
            <a:ext cx="7009393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Limitations</a:t>
            </a: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8A79FAC2-A59B-3F00-F42F-F33B417ABC0F}"/>
              </a:ext>
            </a:extLst>
          </p:cNvPr>
          <p:cNvSpPr txBox="1">
            <a:spLocks/>
          </p:cNvSpPr>
          <p:nvPr/>
        </p:nvSpPr>
        <p:spPr>
          <a:xfrm>
            <a:off x="975606" y="19062332"/>
            <a:ext cx="6998224" cy="4371776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Limitations go here</a:t>
            </a:r>
            <a:endParaRPr lang="en-US" dirty="0"/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660EE90D-9EA5-FDC8-A747-CB4B2883443D}"/>
              </a:ext>
            </a:extLst>
          </p:cNvPr>
          <p:cNvSpPr txBox="1">
            <a:spLocks/>
          </p:cNvSpPr>
          <p:nvPr/>
        </p:nvSpPr>
        <p:spPr>
          <a:xfrm>
            <a:off x="961092" y="24074694"/>
            <a:ext cx="7009393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Conclusions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7BD316E5-5AF3-5013-7644-4456A177F6C0}"/>
              </a:ext>
            </a:extLst>
          </p:cNvPr>
          <p:cNvSpPr txBox="1">
            <a:spLocks/>
          </p:cNvSpPr>
          <p:nvPr/>
        </p:nvSpPr>
        <p:spPr>
          <a:xfrm>
            <a:off x="975606" y="25170524"/>
            <a:ext cx="6998224" cy="4371776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Conclusions go here</a:t>
            </a:r>
            <a:endParaRPr lang="en-US" dirty="0"/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23917771-A363-31EC-E72D-32BA8B844BD5}"/>
              </a:ext>
            </a:extLst>
          </p:cNvPr>
          <p:cNvSpPr txBox="1">
            <a:spLocks/>
          </p:cNvSpPr>
          <p:nvPr/>
        </p:nvSpPr>
        <p:spPr>
          <a:xfrm>
            <a:off x="9232300" y="5545000"/>
            <a:ext cx="33731216" cy="89555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Results</a:t>
            </a:r>
            <a:endParaRPr lang="en-US" dirty="0"/>
          </a:p>
        </p:txBody>
      </p:sp>
      <p:sp>
        <p:nvSpPr>
          <p:cNvPr id="62" name="Text Placeholder 3">
            <a:extLst>
              <a:ext uri="{FF2B5EF4-FFF2-40B4-BE49-F238E27FC236}">
                <a16:creationId xmlns:a16="http://schemas.microsoft.com/office/drawing/2014/main" id="{4138C427-5601-A176-5171-394BD6C1EF84}"/>
              </a:ext>
            </a:extLst>
          </p:cNvPr>
          <p:cNvSpPr txBox="1">
            <a:spLocks/>
          </p:cNvSpPr>
          <p:nvPr/>
        </p:nvSpPr>
        <p:spPr>
          <a:xfrm>
            <a:off x="9246815" y="6662599"/>
            <a:ext cx="11466334" cy="14045871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go here</a:t>
            </a:r>
          </a:p>
        </p:txBody>
      </p:sp>
      <p:sp>
        <p:nvSpPr>
          <p:cNvPr id="63" name="Text Placeholder 3">
            <a:extLst>
              <a:ext uri="{FF2B5EF4-FFF2-40B4-BE49-F238E27FC236}">
                <a16:creationId xmlns:a16="http://schemas.microsoft.com/office/drawing/2014/main" id="{5ABF8A83-161F-EF73-43CF-ECF675F0C22E}"/>
              </a:ext>
            </a:extLst>
          </p:cNvPr>
          <p:cNvSpPr txBox="1">
            <a:spLocks/>
          </p:cNvSpPr>
          <p:nvPr/>
        </p:nvSpPr>
        <p:spPr>
          <a:xfrm>
            <a:off x="21110714" y="6662599"/>
            <a:ext cx="11585603" cy="14045871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Results go here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67336475-E649-C970-887F-AE1DE8794FF1}"/>
              </a:ext>
            </a:extLst>
          </p:cNvPr>
          <p:cNvSpPr txBox="1">
            <a:spLocks/>
          </p:cNvSpPr>
          <p:nvPr/>
        </p:nvSpPr>
        <p:spPr>
          <a:xfrm>
            <a:off x="9232300" y="22004200"/>
            <a:ext cx="23447561" cy="97507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Methods</a:t>
            </a:r>
            <a:endParaRPr lang="en-US" dirty="0"/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31B6B17B-0FC4-9705-CA3C-642E16945AAF}"/>
              </a:ext>
            </a:extLst>
          </p:cNvPr>
          <p:cNvSpPr txBox="1">
            <a:spLocks/>
          </p:cNvSpPr>
          <p:nvPr/>
        </p:nvSpPr>
        <p:spPr>
          <a:xfrm>
            <a:off x="9246815" y="23121801"/>
            <a:ext cx="11466334" cy="6420494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Methods go here</a:t>
            </a:r>
            <a:endParaRPr lang="en-US" dirty="0"/>
          </a:p>
        </p:txBody>
      </p:sp>
      <p:sp>
        <p:nvSpPr>
          <p:cNvPr id="54" name="Text Placeholder 3">
            <a:extLst>
              <a:ext uri="{FF2B5EF4-FFF2-40B4-BE49-F238E27FC236}">
                <a16:creationId xmlns:a16="http://schemas.microsoft.com/office/drawing/2014/main" id="{36D2B3EF-A7A6-57AA-E61A-E3C3715E1B45}"/>
              </a:ext>
            </a:extLst>
          </p:cNvPr>
          <p:cNvSpPr txBox="1">
            <a:spLocks/>
          </p:cNvSpPr>
          <p:nvPr/>
        </p:nvSpPr>
        <p:spPr>
          <a:xfrm>
            <a:off x="21110714" y="23121801"/>
            <a:ext cx="11585603" cy="6420494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Methods go here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B4DAC18F-15D0-F16D-6CB6-1054554FE5E7}"/>
              </a:ext>
            </a:extLst>
          </p:cNvPr>
          <p:cNvSpPr txBox="1">
            <a:spLocks/>
          </p:cNvSpPr>
          <p:nvPr/>
        </p:nvSpPr>
        <p:spPr>
          <a:xfrm>
            <a:off x="33859262" y="22048375"/>
            <a:ext cx="9122218" cy="11176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Acknowledgements</a:t>
            </a:r>
          </a:p>
          <a:p>
            <a:endParaRPr lang="en-US" dirty="0"/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16F49B74-16C9-8F60-3B48-E6ECBF314CCB}"/>
              </a:ext>
            </a:extLst>
          </p:cNvPr>
          <p:cNvSpPr txBox="1">
            <a:spLocks/>
          </p:cNvSpPr>
          <p:nvPr/>
        </p:nvSpPr>
        <p:spPr>
          <a:xfrm>
            <a:off x="33873776" y="23188419"/>
            <a:ext cx="9107706" cy="643018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References/Acknowledgements</a:t>
            </a:r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B4CBBB1-ED0D-85EA-23FD-5DC76246F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197239" y="21522775"/>
            <a:ext cx="33525561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D6896C8-67E2-E655-C3EC-06594138D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236453" y="22223896"/>
            <a:ext cx="0" cy="7451336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FAFFB91-5DA5-54C8-7992-8B9966772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7700941" y="699247"/>
            <a:ext cx="0" cy="358230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Content Placeholder 5">
            <a:extLst>
              <a:ext uri="{FF2B5EF4-FFF2-40B4-BE49-F238E27FC236}">
                <a16:creationId xmlns:a16="http://schemas.microsoft.com/office/drawing/2014/main" id="{87F517F1-07CB-C090-46A4-4FE029FE9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81147"/>
              </p:ext>
            </p:extLst>
          </p:nvPr>
        </p:nvGraphicFramePr>
        <p:xfrm>
          <a:off x="33510071" y="6202549"/>
          <a:ext cx="9184341" cy="5039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875839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Custom Design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3A5724E304744B247BB3D968B5914" ma:contentTypeVersion="11" ma:contentTypeDescription="Create a new document." ma:contentTypeScope="" ma:versionID="f216f88efed312dcb15c0c08acda29b0">
  <xsd:schema xmlns:xsd="http://www.w3.org/2001/XMLSchema" xmlns:xs="http://www.w3.org/2001/XMLSchema" xmlns:p="http://schemas.microsoft.com/office/2006/metadata/properties" xmlns:ns2="9514cb5c-9639-403f-8f45-35943cb70651" targetNamespace="http://schemas.microsoft.com/office/2006/metadata/properties" ma:root="true" ma:fieldsID="3fc1288e992816ce530d2bec42dfb03c" ns2:_="">
    <xsd:import namespace="9514cb5c-9639-403f-8f45-35943cb70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4cb5c-9639-403f-8f45-35943cb706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d9ce95e-1345-4484-817e-41007f7553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14cb5c-9639-403f-8f45-35943cb7065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9AB6FA-9F9A-4BE2-9DCC-BBBC5DCAC1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4973EC-57FE-4EC5-AE0F-379D4E4BC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14cb5c-9639-403f-8f45-35943cb706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22CD36-77AB-4A68-B638-2A124CC5BB71}">
  <ds:schemaRefs>
    <ds:schemaRef ds:uri="http://schemas.microsoft.com/office/2006/metadata/properties"/>
    <ds:schemaRef ds:uri="http://schemas.microsoft.com/office/infopath/2007/PartnerControls"/>
    <ds:schemaRef ds:uri="9514cb5c-9639-403f-8f45-35943cb70651"/>
  </ds:schemaRefs>
</ds:datastoreItem>
</file>

<file path=docMetadata/LabelInfo.xml><?xml version="1.0" encoding="utf-8"?>
<clbl:labelList xmlns:clbl="http://schemas.microsoft.com/office/2020/mipLabelMetadata">
  <clbl:label id="{dd8cbebb-2139-4df8-b411-4e3e87abeb5c}" enabled="0" method="" siteId="{dd8cbebb-2139-4df8-b411-4e3e87abeb5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9926</TotalTime>
  <Words>373</Words>
  <Application>Microsoft Macintosh PowerPoint</Application>
  <PresentationFormat>Custom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Arial Black</vt:lpstr>
      <vt:lpstr>Yale 2024</vt:lpstr>
      <vt:lpstr>1_Custom Design</vt:lpstr>
      <vt:lpstr>Custom Design</vt:lpstr>
      <vt:lpstr>2_Custom Design</vt:lpstr>
      <vt:lpstr>How to use this template</vt:lpstr>
      <vt:lpstr>Title of Poster</vt:lpstr>
      <vt:lpstr>Title of Poster</vt:lpstr>
      <vt:lpstr>Title of Poster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Stockwell, Jennifer</dc:creator>
  <cp:lastModifiedBy>Stockwell, Jennifer</cp:lastModifiedBy>
  <cp:revision>8</cp:revision>
  <dcterms:created xsi:type="dcterms:W3CDTF">2026-05-13T17:06:40Z</dcterms:created>
  <dcterms:modified xsi:type="dcterms:W3CDTF">2026-05-20T16:55:08Z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0x01010001B3A5724E304744B247BB3D968B5914</vt:lpwstr>
  </property>
</Properties>
</file>