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6" r:id="rId5"/>
    <p:sldMasterId id="2147483654" r:id="rId6"/>
    <p:sldMasterId id="2147483659" r:id="rId7"/>
  </p:sldMasterIdLst>
  <p:sldIdLst>
    <p:sldId id="2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6B"/>
    <a:srgbClr val="163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D9365C-B766-7D47-A58F-2FA2246FF92D}" v="1" dt="2026-02-11T19:57:45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172"/>
    <p:restoredTop sz="94694"/>
  </p:normalViewPr>
  <p:slideViewPr>
    <p:cSldViewPr snapToGrid="0">
      <p:cViewPr varScale="1">
        <p:scale>
          <a:sx n="125" d="100"/>
          <a:sy n="125" d="100"/>
        </p:scale>
        <p:origin x="11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D63AFBC-DD5B-5978-1D75-ECF84C2C93B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4360" y="34290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3580E29-F8C9-83D5-D6AF-586FB6F81C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311569"/>
            <a:ext cx="10896196" cy="507831"/>
          </a:xfr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chemeClr val="bg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5876FDF-0780-7C7A-7B44-479BB917FED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38862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chemeClr val="bg2"/>
                </a:solidFill>
                <a:latin typeface="Arial" panose="020B0604020202020204" pitchFamily="34" charset="0"/>
                <a:cs typeface="Arial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318846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3048000"/>
            <a:ext cx="10972800" cy="704088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bg1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560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601580" y="1143000"/>
            <a:ext cx="11057020" cy="4876800"/>
          </a:xfrm>
          <a:prstGeom prst="rect">
            <a:avLst/>
          </a:prstGeom>
        </p:spPr>
        <p:txBody>
          <a:bodyPr/>
          <a:lstStyle>
            <a:lvl1pPr marL="0" indent="0">
              <a:buFont typeface="Arial" charset="0"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86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04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601580" y="1677582"/>
            <a:ext cx="11057020" cy="4342217"/>
          </a:xfrm>
          <a:prstGeom prst="rect">
            <a:avLst/>
          </a:prstGeom>
        </p:spPr>
        <p:txBody>
          <a:bodyPr/>
          <a:lstStyle>
            <a:lvl1pPr marL="0" indent="0">
              <a:buFont typeface="Arial" charset="0"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C0793-E1F7-4143-8EEE-B1FF00AA23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663" y="1143000"/>
            <a:ext cx="11056934" cy="365760"/>
          </a:xfrm>
          <a:prstGeom prst="rect">
            <a:avLst/>
          </a:prstGeom>
          <a:solidFill>
            <a:srgbClr val="E6E6E7"/>
          </a:solidFill>
        </p:spPr>
        <p:txBody>
          <a:bodyPr lIns="91440" anchor="ctr"/>
          <a:lstStyle>
            <a:lvl1pPr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902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11057398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7FAE46-5523-A449-BBC9-B01DE2E34319}"/>
              </a:ext>
            </a:extLst>
          </p:cNvPr>
          <p:cNvSpPr/>
          <p:nvPr userDrawn="1"/>
        </p:nvSpPr>
        <p:spPr>
          <a:xfrm>
            <a:off x="0" y="1194460"/>
            <a:ext cx="12192000" cy="109154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Proxima Nova Regula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660C22-5402-1741-9ACA-7B960AF53E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287" y="1371600"/>
            <a:ext cx="11057313" cy="762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0"/>
              </a:spcBef>
              <a:defRPr sz="2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3A0CFA-19B1-E741-9C2C-F4F262C3C6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1287" y="2599287"/>
            <a:ext cx="11057313" cy="34967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4852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solidFill>
          <a:srgbClr val="E6E6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741FB7F-4339-CE40-88F6-F6B2A9B739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14E7F-45AD-DE46-9B52-3C1C3176B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C622F-487B-E241-B84C-53A83BDC944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324100"/>
            <a:ext cx="11049000" cy="2209800"/>
          </a:xfrm>
          <a:prstGeom prst="rect">
            <a:avLst/>
          </a:prstGeom>
        </p:spPr>
        <p:txBody>
          <a:bodyPr anchor="ctr"/>
          <a:lstStyle>
            <a:lvl1pPr>
              <a:defRPr sz="8000" b="0" i="0"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Divider Slide</a:t>
            </a:r>
          </a:p>
        </p:txBody>
      </p:sp>
    </p:spTree>
    <p:extLst>
      <p:ext uri="{BB962C8B-B14F-4D97-AF65-F5344CB8AC3E}">
        <p14:creationId xmlns:p14="http://schemas.microsoft.com/office/powerpoint/2010/main" val="2154351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20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C0793-E1F7-4143-8EEE-B1FF00AA23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663" y="1143000"/>
            <a:ext cx="11056935" cy="365760"/>
          </a:xfrm>
          <a:prstGeom prst="rect">
            <a:avLst/>
          </a:prstGeom>
          <a:solidFill>
            <a:srgbClr val="E6E6E7"/>
          </a:solidFill>
        </p:spPr>
        <p:txBody>
          <a:bodyPr lIns="91440" anchor="ctr"/>
          <a:lstStyle>
            <a:lvl1pPr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433FC3-5296-964B-AD6E-84BADB8C2A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24598" y="1676400"/>
            <a:ext cx="5334000" cy="4572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E5A66AA7-1DC7-CD42-AA8F-4303706B462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8829" y="1676400"/>
            <a:ext cx="5334000" cy="4572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4279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601580" y="1143000"/>
            <a:ext cx="10980820" cy="4800600"/>
          </a:xfrm>
          <a:prstGeom prst="rect">
            <a:avLst/>
          </a:prstGeom>
        </p:spPr>
        <p:txBody>
          <a:bodyPr/>
          <a:lstStyle>
            <a:lvl1pPr marL="214313" indent="-214313">
              <a:buFont typeface="Arial" panose="020B0604020202020204" pitchFamily="34" charset="0"/>
              <a:buChar char="•"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09808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B60CCC-B084-C348-9BCD-BBA56EC3E4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BCCF5-4884-6E4B-9EA1-561DD01E3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11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orang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10896196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703387"/>
            <a:ext cx="10896600" cy="40753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707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blue SUB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10896196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703387"/>
            <a:ext cx="10896600" cy="4075308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8650" indent="-285750">
              <a:buFont typeface="Arial" panose="020B0604020202020204" pitchFamily="34" charset="0"/>
              <a:buChar char="•"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/>
            </a:lvl5pPr>
          </a:lstStyle>
          <a:p>
            <a:pPr lvl="0"/>
            <a:r>
              <a:rPr lang="en-US" altLang="en-US" dirty="0"/>
              <a:t>Bullet</a:t>
            </a:r>
          </a:p>
          <a:p>
            <a:pPr lvl="1"/>
            <a:r>
              <a:rPr lang="en-US" altLang="en-US" dirty="0"/>
              <a:t>Sub-bullet</a:t>
            </a:r>
          </a:p>
          <a:p>
            <a:pPr lvl="2"/>
            <a:r>
              <a:rPr lang="en-US" altLang="en-US" dirty="0"/>
              <a:t>Sub-bullet</a:t>
            </a:r>
          </a:p>
          <a:p>
            <a:pPr lvl="3"/>
            <a:r>
              <a:rPr lang="en-US" altLang="en-US" dirty="0"/>
              <a:t>Sub-bullet</a:t>
            </a:r>
          </a:p>
        </p:txBody>
      </p:sp>
    </p:spTree>
    <p:extLst>
      <p:ext uri="{BB962C8B-B14F-4D97-AF65-F5344CB8AC3E}">
        <p14:creationId xmlns:p14="http://schemas.microsoft.com/office/powerpoint/2010/main" val="30359981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blue SUBTITLE and Phot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2" y="1143000"/>
            <a:ext cx="5018430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186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703386"/>
            <a:ext cx="5018616" cy="42402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69B0B1-812C-844D-9925-F70677E5156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B42BAB2-013E-70B7-F7CD-C58EEFB27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91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>
            <a:extLst>
              <a:ext uri="{FF2B5EF4-FFF2-40B4-BE49-F238E27FC236}">
                <a16:creationId xmlns:a16="http://schemas.microsoft.com/office/drawing/2014/main" id="{AFB9879D-8528-94FA-43FA-9BF652A7CA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2000" cy="350904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A450D6F-2AE7-E473-7B21-F5B01BD4F3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4812104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7DDFFB-3F05-B2B3-6F9C-89E57041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04" y="3956363"/>
            <a:ext cx="10896196" cy="507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5400" b="0" i="0" baseline="0">
                <a:solidFill>
                  <a:schemeClr val="bg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9CCCF12-C181-8683-FDBE-01F2B05215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23366" y="5885667"/>
            <a:ext cx="2605327" cy="413205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100000"/>
              </a:lnSpc>
              <a:buNone/>
              <a:defRPr sz="1600" b="0" i="0" baseline="0">
                <a:solidFill>
                  <a:schemeClr val="bg2"/>
                </a:solidFill>
                <a:latin typeface="Arial" panose="020B0604020202020204" pitchFamily="34" charset="0"/>
                <a:cs typeface="Arial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2178467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- with grey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Proxima Nova Regula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948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219200"/>
            <a:ext cx="5094816" cy="47244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4933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- with blu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Proxima Nova Regular"/>
            </a:endParaRP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5094627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948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B763C4-0BDF-40C6-AFB5-EA5752AD9C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703386"/>
            <a:ext cx="5094816" cy="42402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594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- blue subtitle grey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Proxima Nova Regular"/>
            </a:endParaRP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2" y="1143000"/>
            <a:ext cx="5094627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948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703386"/>
            <a:ext cx="5094816" cy="42402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87224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- with blu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Proxima Nova Regula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5" y="466725"/>
            <a:ext cx="509478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705600" y="974725"/>
            <a:ext cx="5029200" cy="51212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F894DDC1-84FF-EE40-A217-B9E305079F86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0713" y="1219200"/>
            <a:ext cx="5094287" cy="47244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90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- grey block w photo hol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066800"/>
            <a:ext cx="4942416" cy="4876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6C44FC9-0D96-E247-B211-F8396F8E9D6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0895" y="0"/>
            <a:ext cx="6061105" cy="6858000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E9581-5939-6DD0-AC76-04B68E914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152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 - with blu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8BC2-EA92-8546-B889-F3A835E4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6660BE-476D-F94B-A6A5-B6EF8460D0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84D4E49-BC50-6B44-ADC4-5B983089E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70401" y="1219201"/>
            <a:ext cx="7046383" cy="415721"/>
          </a:xfrm>
          <a:prstGeom prst="rect">
            <a:avLst/>
          </a:prstGeom>
        </p:spPr>
        <p:txBody>
          <a:bodyPr anchor="ctr"/>
          <a:lstStyle>
            <a:lvl1pPr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BF4D3B4-098D-3445-96AB-6DB6760E3036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4470398" y="1830905"/>
            <a:ext cx="7046385" cy="426509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C3F77CD-DE2C-6C46-B3BD-5480D5AA88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184" y="1219200"/>
            <a:ext cx="3657600" cy="48768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</p:spTree>
    <p:extLst>
      <p:ext uri="{BB962C8B-B14F-4D97-AF65-F5344CB8AC3E}">
        <p14:creationId xmlns:p14="http://schemas.microsoft.com/office/powerpoint/2010/main" val="637732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head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8BC2-EA92-8546-B889-F3A835E4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6660BE-476D-F94B-A6A5-B6EF8460D0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84D4E49-BC50-6B44-ADC4-5B983089E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0192" y="4127469"/>
            <a:ext cx="2448392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BF4D3B4-098D-3445-96AB-6DB6760E3036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610193" y="4737069"/>
            <a:ext cx="2448393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C3F77CD-DE2C-6C46-B3BD-5480D5AA88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88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D31FE0AC-DECD-F242-BAC2-5E44BCD2B6F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436253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506C69E5-0657-3C49-AF53-301A064988A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57317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F4DF5B58-5903-9F46-A0D4-0371D7F1EE4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78384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6BDD94C-BED4-674A-8D5F-BD1A7D0E8B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451464" y="4127469"/>
            <a:ext cx="2448392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F79720F-6650-A046-BC48-78BC62B9FE8D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257317" y="4127469"/>
            <a:ext cx="2483810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F5D5785-9F6C-BD47-B38A-CAEBF32FFBBE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9078384" y="4127469"/>
            <a:ext cx="2448392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4AA1F096-394C-3F45-B181-631B8CDE2302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3451464" y="4737069"/>
            <a:ext cx="2448393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19332133-FF02-C04A-841F-EFE8C927EB21}"/>
              </a:ext>
            </a:extLst>
          </p:cNvPr>
          <p:cNvSpPr>
            <a:spLocks noGrp="1"/>
          </p:cNvSpPr>
          <p:nvPr>
            <p:ph type="body" sz="half" idx="22"/>
          </p:nvPr>
        </p:nvSpPr>
        <p:spPr>
          <a:xfrm>
            <a:off x="6257317" y="4737069"/>
            <a:ext cx="2483811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2E0B844-386A-E142-8B65-BA5E816F3195}"/>
              </a:ext>
            </a:extLst>
          </p:cNvPr>
          <p:cNvSpPr>
            <a:spLocks noGrp="1"/>
          </p:cNvSpPr>
          <p:nvPr>
            <p:ph type="body" sz="half" idx="23"/>
          </p:nvPr>
        </p:nvSpPr>
        <p:spPr>
          <a:xfrm>
            <a:off x="9078384" y="4737069"/>
            <a:ext cx="2448393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0227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10915203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856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741FB7F-4339-CE40-88F6-F6B2A9B739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14E7F-45AD-DE46-9B52-3C1C3176B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53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119A-19D4-5042-BD25-4B26A7DA9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1971E2-F7CE-8949-AB1E-612A229C93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3D392CC4-5A4E-4A4C-9411-B96922F9F67F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20184" y="1143000"/>
            <a:ext cx="10896600" cy="495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559342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C787C42-AFE4-6801-897A-F95877D9BB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8589" y="3497580"/>
            <a:ext cx="5968466" cy="5410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880F41-1AC4-6281-104F-A2914FF26E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2057401"/>
            <a:ext cx="5957455" cy="762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chemeClr val="bg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DCD8C47B-FE7C-790F-E011-7D6DF7B8FB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4724400"/>
            <a:ext cx="5957455" cy="41148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chemeClr val="bg2"/>
                </a:solidFill>
                <a:latin typeface="Arial" panose="020B0604020202020204" pitchFamily="34" charset="0"/>
                <a:cs typeface="Arial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10F6B70-350B-4F8A-27A1-B6CDA0F8826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10400" y="0"/>
            <a:ext cx="51816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79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AEA19-75A2-2C4D-BE76-12341A59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A5169B-F387-F444-BE95-7D794A0B01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0FEE9A2A-A81C-6049-8701-D21AC5179F5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20181" y="1143000"/>
            <a:ext cx="5242560" cy="36576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3E789D38-FF8D-6143-941C-6805D2D3373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74224" y="1143000"/>
            <a:ext cx="5242560" cy="36576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615200-71D9-7F43-AACD-7AC8EB2186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0184" y="4953000"/>
            <a:ext cx="10896600" cy="121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334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1" y="466346"/>
            <a:ext cx="10907183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10112" y="4572002"/>
            <a:ext cx="10906669" cy="1567543"/>
          </a:xfrm>
          <a:prstGeom prst="rect">
            <a:avLst/>
          </a:prstGeom>
        </p:spPr>
        <p:txBody>
          <a:bodyPr/>
          <a:lstStyle>
            <a:lvl1pPr>
              <a:defRPr sz="18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78213C8-6D91-FD4B-A50E-349D42AA02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077A5-E507-0946-B60C-D7438FBFC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6AC54179-3132-9C4B-A9F4-C91CCD1FF789}"/>
              </a:ext>
            </a:extLst>
          </p:cNvPr>
          <p:cNvSpPr>
            <a:spLocks noGrp="1"/>
          </p:cNvSpPr>
          <p:nvPr>
            <p:ph type="tbl" sz="quarter" idx="18"/>
          </p:nvPr>
        </p:nvSpPr>
        <p:spPr>
          <a:xfrm>
            <a:off x="620183" y="1143000"/>
            <a:ext cx="10896599" cy="3124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60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05B4D-21F8-AA4B-A4AB-F901C3E2C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DF4140-D900-9F4C-A188-DB1561238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SmartArt Placeholder 5">
            <a:extLst>
              <a:ext uri="{FF2B5EF4-FFF2-40B4-BE49-F238E27FC236}">
                <a16:creationId xmlns:a16="http://schemas.microsoft.com/office/drawing/2014/main" id="{1577DB20-3A75-5540-A8B7-AC25C38E506C}"/>
              </a:ext>
            </a:extLst>
          </p:cNvPr>
          <p:cNvSpPr>
            <a:spLocks noGrp="1"/>
          </p:cNvSpPr>
          <p:nvPr>
            <p:ph type="dgm" sz="quarter" idx="12"/>
          </p:nvPr>
        </p:nvSpPr>
        <p:spPr>
          <a:xfrm>
            <a:off x="620184" y="1143000"/>
            <a:ext cx="10896600" cy="5029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SmartArt graphic</a:t>
            </a:r>
          </a:p>
        </p:txBody>
      </p:sp>
    </p:spTree>
    <p:extLst>
      <p:ext uri="{BB962C8B-B14F-4D97-AF65-F5344CB8AC3E}">
        <p14:creationId xmlns:p14="http://schemas.microsoft.com/office/powerpoint/2010/main" val="199424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lone">
    <p:bg>
      <p:bgPr>
        <a:solidFill>
          <a:srgbClr val="E6E6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2F2F46-7980-2A4A-B53D-CF0D7E7A5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D3B9E-2470-B649-B01F-0F1C1B86A2E0}"/>
              </a:ext>
            </a:extLst>
          </p:cNvPr>
          <p:cNvSpPr txBox="1"/>
          <p:nvPr userDrawn="1"/>
        </p:nvSpPr>
        <p:spPr>
          <a:xfrm>
            <a:off x="1176555" y="1757025"/>
            <a:ext cx="6495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42A0092-31A2-E943-A83A-88B613D0A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40467" y="2133600"/>
            <a:ext cx="8830733" cy="2667000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8265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C51A229-2DE1-D078-97FE-E1AA9BE277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4360" y="34290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rgbClr val="00346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4E18D65-034F-8A65-9B57-85E2DDB5A2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311569"/>
            <a:ext cx="10896196" cy="507831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rgbClr val="00346B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E053572B-1CF8-EC28-6025-7B99115EED0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38862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00346B"/>
                </a:solidFill>
                <a:latin typeface="Arial" panose="020B0604020202020204" pitchFamily="34" charset="0"/>
                <a:cs typeface="Arial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426028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>
            <a:extLst>
              <a:ext uri="{FF2B5EF4-FFF2-40B4-BE49-F238E27FC236}">
                <a16:creationId xmlns:a16="http://schemas.microsoft.com/office/drawing/2014/main" id="{D42F1F34-3BAD-D531-C3C4-F990E9CD44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2000" cy="35090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394EFE7-ECFC-0BE7-9FCB-698913E5C5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4812104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C5942B-EEC2-D25F-0E9A-A1EA48687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04" y="3956363"/>
            <a:ext cx="10896196" cy="507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5400" b="0" i="0" baseline="0">
                <a:solidFill>
                  <a:srgbClr val="163E64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1F70AE7A-879C-F4E7-9322-F88CFEE93DB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23366" y="5885667"/>
            <a:ext cx="2605327" cy="413205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100000"/>
              </a:lnSpc>
              <a:buNone/>
              <a:defRPr sz="1600" b="0" i="0" baseline="0">
                <a:solidFill>
                  <a:schemeClr val="tx2"/>
                </a:solidFill>
                <a:latin typeface="Arial" panose="020B0604020202020204" pitchFamily="34" charset="0"/>
                <a:cs typeface="Arial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193505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53918D47-E2F8-1595-83AC-A3161CF001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8589" y="3497580"/>
            <a:ext cx="5968466" cy="5410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54F114C-7C0F-BE13-62F6-CD945B8BF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2057401"/>
            <a:ext cx="5957455" cy="762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rgbClr val="163E64"/>
                </a:solidFill>
                <a:latin typeface="YaleNew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E2267DAB-410A-EF21-5ECB-A81C97649E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4724400"/>
            <a:ext cx="5957455" cy="41148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163E64"/>
                </a:solidFill>
                <a:latin typeface="Arial" panose="020B0604020202020204" pitchFamily="34" charset="0"/>
                <a:cs typeface="Arial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92138936-1AEB-1DE9-A355-6E25B705030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10400" y="0"/>
            <a:ext cx="5181600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4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ith pho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5799219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5C65D9-87AD-A847-8626-7EA1F0CC8F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00800" y="0"/>
            <a:ext cx="5791200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18EBAF-6748-534E-B6F6-2CFDB7BFCA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143000"/>
            <a:ext cx="5399616" cy="48006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C360F36-08B6-E609-B3BF-FB7184881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15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- no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10915203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5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C2F93A-27A3-264E-8A33-BD9FC7D2BC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2DD2C47-95C8-8D49-A86D-94C1BD69DD8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FBD2504-2234-DB4A-9011-7F2E5781B2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77951" y="1629568"/>
            <a:ext cx="4165600" cy="35814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37A635-4865-8B4D-9E7F-F1B8102F0005}"/>
              </a:ext>
            </a:extLst>
          </p:cNvPr>
          <p:cNvSpPr txBox="1"/>
          <p:nvPr userDrawn="1"/>
        </p:nvSpPr>
        <p:spPr>
          <a:xfrm>
            <a:off x="577081" y="1295400"/>
            <a:ext cx="6495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0" i="0">
                <a:solidFill>
                  <a:schemeClr val="bg1"/>
                </a:solidFill>
                <a:latin typeface="YaleNew" panose="02000602050000020003" pitchFamily="2" charset="77"/>
                <a:cs typeface="Arial" panose="020B060402020202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315641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8">
          <p15:clr>
            <a:srgbClr val="FBAE40"/>
          </p15:clr>
        </p15:guide>
        <p15:guide id="2" pos="20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slideLayout" Target="../slideLayouts/slideLayout31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24" Type="http://schemas.openxmlformats.org/officeDocument/2006/relationships/theme" Target="../theme/theme4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2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Relationship Id="rId22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4109C66-FB27-AD81-E523-97010EC244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 descr="A picture containing clipart&#10;&#10;Description automatically generated">
            <a:extLst>
              <a:ext uri="{FF2B5EF4-FFF2-40B4-BE49-F238E27FC236}">
                <a16:creationId xmlns:a16="http://schemas.microsoft.com/office/drawing/2014/main" id="{26AF6844-6589-2AD9-FD5E-ADE5F2F0B6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399" y="6130129"/>
            <a:ext cx="5486399" cy="39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95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4" r:id="rId2"/>
    <p:sldLayoutId id="214748368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792" userDrawn="1">
          <p15:clr>
            <a:srgbClr val="F26B43"/>
          </p15:clr>
        </p15:guide>
        <p15:guide id="3" pos="312" userDrawn="1">
          <p15:clr>
            <a:srgbClr val="F26B43"/>
          </p15:clr>
        </p15:guide>
        <p15:guide id="4" orient="horz" pos="4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383DF8-F853-B850-5168-5431E59AE0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D9F75A-1D7B-04F8-F08A-AF49FE0D975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"/>
          <a:srcRect/>
          <a:stretch/>
        </p:blipFill>
        <p:spPr>
          <a:xfrm>
            <a:off x="533399" y="6137092"/>
            <a:ext cx="5486399" cy="39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02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BFCD74-2D11-411D-BA34-B9AF6CDF15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C063CE9-E766-A4AD-B4BF-DA97CC42795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124" y="6317278"/>
            <a:ext cx="2633990" cy="19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8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hdr="0" ftr="0" dt="0"/>
  <p:txStyles>
    <p:titleStyle>
      <a:lvl1pPr algn="l" defTabSz="685800" rtl="0" eaLnBrk="1" fontAlgn="base" hangingPunct="1">
        <a:spcBef>
          <a:spcPts val="750"/>
        </a:spcBef>
        <a:spcAft>
          <a:spcPct val="0"/>
        </a:spcAft>
        <a:defRPr sz="3600" b="0" kern="1200">
          <a:solidFill>
            <a:schemeClr val="bg1"/>
          </a:solidFill>
          <a:latin typeface="YaleNew" panose="02000602050000020003" pitchFamily="2" charset="77"/>
          <a:ea typeface="+mj-ea"/>
          <a:cs typeface="Microsoft Sans Serif" panose="020B0604020202020204" pitchFamily="34" charset="0"/>
        </a:defRPr>
      </a:lvl1pPr>
      <a:lvl2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algn="l" defTabSz="685800" rtl="0" eaLnBrk="1" fontAlgn="base" hangingPunct="1">
        <a:lnSpc>
          <a:spcPct val="120000"/>
        </a:lnSpc>
        <a:spcBef>
          <a:spcPts val="750"/>
        </a:spcBef>
        <a:spcAft>
          <a:spcPct val="0"/>
        </a:spcAft>
        <a:buFont typeface="Arial" panose="020B0604020202020204" pitchFamily="34" charset="0"/>
        <a:defRPr sz="20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1pPr>
      <a:lvl2pPr marL="5572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8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2pPr>
      <a:lvl3pPr marL="9001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3pPr>
      <a:lvl4pPr marL="12430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4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4pPr>
      <a:lvl5pPr marL="15859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2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0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BFCD74-2D11-411D-BA34-B9AF6CDF15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E3B794-0591-F23C-2A87-AE5EED09027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5"/>
          <a:srcRect/>
          <a:stretch/>
        </p:blipFill>
        <p:spPr>
          <a:xfrm>
            <a:off x="611124" y="6318949"/>
            <a:ext cx="2633990" cy="18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91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</p:sldLayoutIdLst>
  <p:hf hdr="0" ftr="0" dt="0"/>
  <p:txStyles>
    <p:titleStyle>
      <a:lvl1pPr algn="l" defTabSz="685800" rtl="0" eaLnBrk="1" fontAlgn="base" hangingPunct="1">
        <a:spcBef>
          <a:spcPts val="750"/>
        </a:spcBef>
        <a:spcAft>
          <a:spcPct val="0"/>
        </a:spcAft>
        <a:defRPr sz="3600" b="0" kern="1200">
          <a:solidFill>
            <a:schemeClr val="tx2"/>
          </a:solidFill>
          <a:latin typeface="YaleNew" panose="02000602050000020003" pitchFamily="2" charset="77"/>
          <a:ea typeface="+mj-ea"/>
          <a:cs typeface="Microsoft Sans Serif" panose="020B0604020202020204" pitchFamily="34" charset="0"/>
        </a:defRPr>
      </a:lvl1pPr>
      <a:lvl2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algn="l" defTabSz="685800" rtl="0" eaLnBrk="1" fontAlgn="base" hangingPunct="1">
        <a:lnSpc>
          <a:spcPct val="120000"/>
        </a:lnSpc>
        <a:spcBef>
          <a:spcPts val="750"/>
        </a:spcBef>
        <a:spcAft>
          <a:spcPct val="0"/>
        </a:spcAft>
        <a:buFont typeface="Arial" panose="020B0604020202020204" pitchFamily="34" charset="0"/>
        <a:defRPr sz="20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1pPr>
      <a:lvl2pPr marL="5572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8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2pPr>
      <a:lvl3pPr marL="9001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3pPr>
      <a:lvl4pPr marL="12430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4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4pPr>
      <a:lvl5pPr marL="15859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2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0D7CAA-8ECA-23C9-3C2B-32FAC84206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80C283-6C6E-6B4C-FAD0-8B70BDA54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4A2974-955F-D1A3-CC93-DF07154A83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79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3_Content Slide- Master">
  <a:themeElements>
    <a:clrScheme name="Yale School of Medicine 2025">
      <a:dk1>
        <a:srgbClr val="000000"/>
      </a:dk1>
      <a:lt1>
        <a:srgbClr val="FFFFFF"/>
      </a:lt1>
      <a:dk2>
        <a:srgbClr val="00346B"/>
      </a:dk2>
      <a:lt2>
        <a:srgbClr val="E6E6E7"/>
      </a:lt2>
      <a:accent1>
        <a:srgbClr val="286DC0"/>
      </a:accent1>
      <a:accent2>
        <a:srgbClr val="F9C73F"/>
      </a:accent2>
      <a:accent3>
        <a:srgbClr val="C1D655"/>
      </a:accent3>
      <a:accent4>
        <a:srgbClr val="ED5E6C"/>
      </a:accent4>
      <a:accent5>
        <a:srgbClr val="008750"/>
      </a:accent5>
      <a:accent6>
        <a:srgbClr val="00A9E0"/>
      </a:accent6>
      <a:hlink>
        <a:srgbClr val="0078BF"/>
      </a:hlink>
      <a:folHlink>
        <a:srgbClr val="00A9E0"/>
      </a:folHlink>
    </a:clrScheme>
    <a:fontScheme name="Custom 2">
      <a:majorFont>
        <a:latin typeface="Times New Roman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>
            <a:solidFill>
              <a:schemeClr val="tx2"/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6" id="{AE23C7B2-4889-7143-91C7-C9D076B9C18C}" vid="{D5584349-9AC3-0947-BF6C-B9243D998CD1}"/>
    </a:ext>
  </a:extLst>
</a:theme>
</file>

<file path=ppt/theme/theme4.xml><?xml version="1.0" encoding="utf-8"?>
<a:theme xmlns:a="http://schemas.openxmlformats.org/drawingml/2006/main" name="2_Content Slide- Master">
  <a:themeElements>
    <a:clrScheme name="Yale School of Medicine 2025">
      <a:dk1>
        <a:srgbClr val="000000"/>
      </a:dk1>
      <a:lt1>
        <a:srgbClr val="FFFFFF"/>
      </a:lt1>
      <a:dk2>
        <a:srgbClr val="00346B"/>
      </a:dk2>
      <a:lt2>
        <a:srgbClr val="E6E6E7"/>
      </a:lt2>
      <a:accent1>
        <a:srgbClr val="286DC0"/>
      </a:accent1>
      <a:accent2>
        <a:srgbClr val="F9C73F"/>
      </a:accent2>
      <a:accent3>
        <a:srgbClr val="C1D655"/>
      </a:accent3>
      <a:accent4>
        <a:srgbClr val="ED5E6C"/>
      </a:accent4>
      <a:accent5>
        <a:srgbClr val="008750"/>
      </a:accent5>
      <a:accent6>
        <a:srgbClr val="00A9E0"/>
      </a:accent6>
      <a:hlink>
        <a:srgbClr val="0078BF"/>
      </a:hlink>
      <a:folHlink>
        <a:srgbClr val="00A9E0"/>
      </a:folHlink>
    </a:clrScheme>
    <a:fontScheme name="Custom 2">
      <a:majorFont>
        <a:latin typeface="Times New Roman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>
            <a:solidFill>
              <a:schemeClr val="tx2"/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6" id="{AE23C7B2-4889-7143-91C7-C9D076B9C18C}" vid="{D5584349-9AC3-0947-BF6C-B9243D998CD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3A5724E304744B247BB3D968B5914" ma:contentTypeVersion="11" ma:contentTypeDescription="Create a new document." ma:contentTypeScope="" ma:versionID="f216f88efed312dcb15c0c08acda29b0">
  <xsd:schema xmlns:xsd="http://www.w3.org/2001/XMLSchema" xmlns:xs="http://www.w3.org/2001/XMLSchema" xmlns:p="http://schemas.microsoft.com/office/2006/metadata/properties" xmlns:ns2="9514cb5c-9639-403f-8f45-35943cb70651" targetNamespace="http://schemas.microsoft.com/office/2006/metadata/properties" ma:root="true" ma:fieldsID="3fc1288e992816ce530d2bec42dfb03c" ns2:_="">
    <xsd:import namespace="9514cb5c-9639-403f-8f45-35943cb70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4cb5c-9639-403f-8f45-35943cb706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d9ce95e-1345-4484-817e-41007f7553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14cb5c-9639-403f-8f45-35943cb7065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02A034-9ECD-409E-BD05-4CF0B62214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14cb5c-9639-403f-8f45-35943cb706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881731-B15C-4591-B0F7-7647A7188495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9514cb5c-9639-403f-8f45-35943cb70651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827103A-432A-4D9B-9F79-76634B7EA22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d8cbebb-2139-4df8-b411-4e3e87abeb5c}" enabled="0" method="" siteId="{dd8cbebb-2139-4df8-b411-4e3e87abeb5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Microsoft Sans Serif</vt:lpstr>
      <vt:lpstr>Proxima Nova Regular</vt:lpstr>
      <vt:lpstr>Times New Roman</vt:lpstr>
      <vt:lpstr>YaleNew</vt:lpstr>
      <vt:lpstr>Office Theme</vt:lpstr>
      <vt:lpstr>Custom Design</vt:lpstr>
      <vt:lpstr>3_Content Slide- Master</vt:lpstr>
      <vt:lpstr>2_Content Slide- Master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Stockwell, Jennifer</dc:creator>
  <cp:lastModifiedBy>Jennifer Torrance</cp:lastModifiedBy>
  <cp:revision>2</cp:revision>
  <dcterms:created xsi:type="dcterms:W3CDTF">2026-02-10T19:42:41Z</dcterms:created>
  <dcterms:modified xsi:type="dcterms:W3CDTF">2026-02-11T19:57:55Z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0x01010001B3A5724E304744B247BB3D968B5914</vt:lpwstr>
  </property>
  <property fmtid="{D5CDD505-2E9C-101B-9397-08002B2CF9AE}" pid="3" name="MediaServiceImageTags">
    <vt:lpwstr/>
  </property>
</Properties>
</file>