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4.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5.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1" r:id="rId4"/>
    <p:sldMasterId id="2147483648" r:id="rId5"/>
    <p:sldMasterId id="2147483686" r:id="rId6"/>
    <p:sldMasterId id="2147483654" r:id="rId7"/>
    <p:sldMasterId id="2147483659" r:id="rId8"/>
  </p:sldMasterIdLst>
  <p:sldIdLst>
    <p:sldId id="257" r:id="rId9"/>
    <p:sldId id="258" r:id="rId10"/>
    <p:sldId id="256" r:id="rId11"/>
    <p:sldId id="264" r:id="rId12"/>
    <p:sldId id="260" r:id="rId13"/>
    <p:sldId id="261" r:id="rId14"/>
    <p:sldId id="26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6B"/>
    <a:srgbClr val="163E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26"/>
  </p:normalViewPr>
  <p:slideViewPr>
    <p:cSldViewPr snapToGrid="0">
      <p:cViewPr varScale="1">
        <p:scale>
          <a:sx n="107" d="100"/>
          <a:sy n="107" d="100"/>
        </p:scale>
        <p:origin x="168" y="3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slide" Target="slides/slide7.xml"/><Relationship Id="rId10" Type="http://schemas.openxmlformats.org/officeDocument/2006/relationships/slide" Target="slides/slide2.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Sheet1!$A$2:$A$4</c:f>
              <c:strCache>
                <c:ptCount val="3"/>
                <c:pt idx="0">
                  <c:v>Category 1</c:v>
                </c:pt>
                <c:pt idx="1">
                  <c:v>Category 2</c:v>
                </c:pt>
                <c:pt idx="2">
                  <c:v>Category 3</c:v>
                </c:pt>
              </c:strCache>
            </c:strRef>
          </c:cat>
          <c:val>
            <c:numRef>
              <c:f>Sheet1!$B$2:$B$4</c:f>
              <c:numCache>
                <c:formatCode>General</c:formatCode>
                <c:ptCount val="3"/>
                <c:pt idx="0">
                  <c:v>4.3</c:v>
                </c:pt>
                <c:pt idx="1">
                  <c:v>2.5</c:v>
                </c:pt>
                <c:pt idx="2">
                  <c:v>3.5</c:v>
                </c:pt>
              </c:numCache>
            </c:numRef>
          </c:val>
          <c:extLst>
            <c:ext xmlns:c16="http://schemas.microsoft.com/office/drawing/2014/chart" uri="{C3380CC4-5D6E-409C-BE32-E72D297353CC}">
              <c16:uniqueId val="{00000000-26C5-9B45-A0C7-1A4039661858}"/>
            </c:ext>
          </c:extLst>
        </c:ser>
        <c:ser>
          <c:idx val="1"/>
          <c:order val="1"/>
          <c:tx>
            <c:strRef>
              <c:f>Sheet1!$C$1</c:f>
              <c:strCache>
                <c:ptCount val="1"/>
                <c:pt idx="0">
                  <c:v>Series 2</c:v>
                </c:pt>
              </c:strCache>
            </c:strRef>
          </c:tx>
          <c:spPr>
            <a:solidFill>
              <a:schemeClr val="accent4"/>
            </a:solidFill>
            <a:ln>
              <a:noFill/>
            </a:ln>
            <a:effectLst/>
          </c:spPr>
          <c:invertIfNegative val="0"/>
          <c:cat>
            <c:strRef>
              <c:f>Sheet1!$A$2:$A$4</c:f>
              <c:strCache>
                <c:ptCount val="3"/>
                <c:pt idx="0">
                  <c:v>Category 1</c:v>
                </c:pt>
                <c:pt idx="1">
                  <c:v>Category 2</c:v>
                </c:pt>
                <c:pt idx="2">
                  <c:v>Category 3</c:v>
                </c:pt>
              </c:strCache>
            </c:strRef>
          </c:cat>
          <c:val>
            <c:numRef>
              <c:f>Sheet1!$C$2:$C$4</c:f>
              <c:numCache>
                <c:formatCode>General</c:formatCode>
                <c:ptCount val="3"/>
                <c:pt idx="0">
                  <c:v>2.4</c:v>
                </c:pt>
                <c:pt idx="1">
                  <c:v>4.4000000000000004</c:v>
                </c:pt>
                <c:pt idx="2">
                  <c:v>1.8</c:v>
                </c:pt>
              </c:numCache>
            </c:numRef>
          </c:val>
          <c:extLst>
            <c:ext xmlns:c16="http://schemas.microsoft.com/office/drawing/2014/chart" uri="{C3380CC4-5D6E-409C-BE32-E72D297353CC}">
              <c16:uniqueId val="{00000001-26C5-9B45-A0C7-1A4039661858}"/>
            </c:ext>
          </c:extLst>
        </c:ser>
        <c:ser>
          <c:idx val="2"/>
          <c:order val="2"/>
          <c:tx>
            <c:strRef>
              <c:f>Sheet1!$D$1</c:f>
              <c:strCache>
                <c:ptCount val="1"/>
                <c:pt idx="0">
                  <c:v>Series 3</c:v>
                </c:pt>
              </c:strCache>
            </c:strRef>
          </c:tx>
          <c:spPr>
            <a:solidFill>
              <a:schemeClr val="accent3"/>
            </a:solidFill>
            <a:ln>
              <a:noFill/>
            </a:ln>
            <a:effectLst/>
          </c:spPr>
          <c:invertIfNegative val="0"/>
          <c:cat>
            <c:strRef>
              <c:f>Sheet1!$A$2:$A$4</c:f>
              <c:strCache>
                <c:ptCount val="3"/>
                <c:pt idx="0">
                  <c:v>Category 1</c:v>
                </c:pt>
                <c:pt idx="1">
                  <c:v>Category 2</c:v>
                </c:pt>
                <c:pt idx="2">
                  <c:v>Category 3</c:v>
                </c:pt>
              </c:strCache>
            </c:strRef>
          </c:cat>
          <c:val>
            <c:numRef>
              <c:f>Sheet1!$D$2:$D$4</c:f>
              <c:numCache>
                <c:formatCode>General</c:formatCode>
                <c:ptCount val="3"/>
                <c:pt idx="0">
                  <c:v>2</c:v>
                </c:pt>
                <c:pt idx="1">
                  <c:v>2</c:v>
                </c:pt>
                <c:pt idx="2">
                  <c:v>3</c:v>
                </c:pt>
              </c:numCache>
            </c:numRef>
          </c:val>
          <c:extLst>
            <c:ext xmlns:c16="http://schemas.microsoft.com/office/drawing/2014/chart" uri="{C3380CC4-5D6E-409C-BE32-E72D297353CC}">
              <c16:uniqueId val="{00000002-26C5-9B45-A0C7-1A4039661858}"/>
            </c:ext>
          </c:extLst>
        </c:ser>
        <c:ser>
          <c:idx val="3"/>
          <c:order val="3"/>
          <c:tx>
            <c:strRef>
              <c:f>Sheet1!$E$1</c:f>
              <c:strCache>
                <c:ptCount val="1"/>
                <c:pt idx="0">
                  <c:v>Series 4</c:v>
                </c:pt>
              </c:strCache>
            </c:strRef>
          </c:tx>
          <c:spPr>
            <a:solidFill>
              <a:schemeClr val="accent2"/>
            </a:solidFill>
            <a:ln>
              <a:noFill/>
            </a:ln>
            <a:effectLst/>
          </c:spPr>
          <c:invertIfNegative val="0"/>
          <c:cat>
            <c:strRef>
              <c:f>Sheet1!$A$2:$A$4</c:f>
              <c:strCache>
                <c:ptCount val="3"/>
                <c:pt idx="0">
                  <c:v>Category 1</c:v>
                </c:pt>
                <c:pt idx="1">
                  <c:v>Category 2</c:v>
                </c:pt>
                <c:pt idx="2">
                  <c:v>Category 3</c:v>
                </c:pt>
              </c:strCache>
            </c:strRef>
          </c:cat>
          <c:val>
            <c:numRef>
              <c:f>Sheet1!$E$2:$E$4</c:f>
              <c:numCache>
                <c:formatCode>General</c:formatCode>
                <c:ptCount val="3"/>
                <c:pt idx="0">
                  <c:v>6</c:v>
                </c:pt>
                <c:pt idx="1">
                  <c:v>4</c:v>
                </c:pt>
                <c:pt idx="2">
                  <c:v>4</c:v>
                </c:pt>
              </c:numCache>
            </c:numRef>
          </c:val>
          <c:extLst>
            <c:ext xmlns:c16="http://schemas.microsoft.com/office/drawing/2014/chart" uri="{C3380CC4-5D6E-409C-BE32-E72D297353CC}">
              <c16:uniqueId val="{00000003-26C5-9B45-A0C7-1A4039661858}"/>
            </c:ext>
          </c:extLst>
        </c:ser>
        <c:ser>
          <c:idx val="4"/>
          <c:order val="4"/>
          <c:tx>
            <c:strRef>
              <c:f>Sheet1!$F$1</c:f>
              <c:strCache>
                <c:ptCount val="1"/>
                <c:pt idx="0">
                  <c:v>Series 5</c:v>
                </c:pt>
              </c:strCache>
            </c:strRef>
          </c:tx>
          <c:spPr>
            <a:solidFill>
              <a:schemeClr val="accent6"/>
            </a:solidFill>
            <a:ln>
              <a:noFill/>
            </a:ln>
            <a:effectLst/>
          </c:spPr>
          <c:invertIfNegative val="0"/>
          <c:cat>
            <c:strRef>
              <c:f>Sheet1!$A$2:$A$4</c:f>
              <c:strCache>
                <c:ptCount val="3"/>
                <c:pt idx="0">
                  <c:v>Category 1</c:v>
                </c:pt>
                <c:pt idx="1">
                  <c:v>Category 2</c:v>
                </c:pt>
                <c:pt idx="2">
                  <c:v>Category 3</c:v>
                </c:pt>
              </c:strCache>
            </c:strRef>
          </c:cat>
          <c:val>
            <c:numRef>
              <c:f>Sheet1!$F$2:$F$4</c:f>
              <c:numCache>
                <c:formatCode>General</c:formatCode>
                <c:ptCount val="3"/>
                <c:pt idx="0">
                  <c:v>4</c:v>
                </c:pt>
                <c:pt idx="1">
                  <c:v>3</c:v>
                </c:pt>
                <c:pt idx="2">
                  <c:v>5</c:v>
                </c:pt>
              </c:numCache>
            </c:numRef>
          </c:val>
          <c:extLst>
            <c:ext xmlns:c16="http://schemas.microsoft.com/office/drawing/2014/chart" uri="{C3380CC4-5D6E-409C-BE32-E72D297353CC}">
              <c16:uniqueId val="{00000004-26C5-9B45-A0C7-1A4039661858}"/>
            </c:ext>
          </c:extLst>
        </c:ser>
        <c:ser>
          <c:idx val="5"/>
          <c:order val="5"/>
          <c:tx>
            <c:strRef>
              <c:f>Sheet1!$G$1</c:f>
              <c:strCache>
                <c:ptCount val="1"/>
                <c:pt idx="0">
                  <c:v>Column1</c:v>
                </c:pt>
              </c:strCache>
            </c:strRef>
          </c:tx>
          <c:spPr>
            <a:solidFill>
              <a:schemeClr val="accent6"/>
            </a:solidFill>
            <a:ln>
              <a:noFill/>
            </a:ln>
            <a:effectLst/>
          </c:spPr>
          <c:invertIfNegative val="0"/>
          <c:cat>
            <c:strRef>
              <c:f>Sheet1!$A$2:$A$4</c:f>
              <c:strCache>
                <c:ptCount val="3"/>
                <c:pt idx="0">
                  <c:v>Category 1</c:v>
                </c:pt>
                <c:pt idx="1">
                  <c:v>Category 2</c:v>
                </c:pt>
                <c:pt idx="2">
                  <c:v>Category 3</c:v>
                </c:pt>
              </c:strCache>
            </c:strRef>
          </c:cat>
          <c:val>
            <c:numRef>
              <c:f>Sheet1!$G$2:$G$4</c:f>
            </c:numRef>
          </c:val>
          <c:extLst>
            <c:ext xmlns:c16="http://schemas.microsoft.com/office/drawing/2014/chart" uri="{C3380CC4-5D6E-409C-BE32-E72D297353CC}">
              <c16:uniqueId val="{00000005-26C5-9B45-A0C7-1A4039661858}"/>
            </c:ext>
          </c:extLst>
        </c:ser>
        <c:ser>
          <c:idx val="6"/>
          <c:order val="6"/>
          <c:tx>
            <c:strRef>
              <c:f>Sheet1!$H$1</c:f>
              <c:strCache>
                <c:ptCount val="1"/>
                <c:pt idx="0">
                  <c:v>Series 6</c:v>
                </c:pt>
              </c:strCache>
            </c:strRef>
          </c:tx>
          <c:spPr>
            <a:solidFill>
              <a:srgbClr val="163E64"/>
            </a:solidFill>
            <a:ln>
              <a:noFill/>
            </a:ln>
            <a:effectLst/>
          </c:spPr>
          <c:invertIfNegative val="0"/>
          <c:cat>
            <c:strRef>
              <c:f>Sheet1!$A$2:$A$4</c:f>
              <c:strCache>
                <c:ptCount val="3"/>
                <c:pt idx="0">
                  <c:v>Category 1</c:v>
                </c:pt>
                <c:pt idx="1">
                  <c:v>Category 2</c:v>
                </c:pt>
                <c:pt idx="2">
                  <c:v>Category 3</c:v>
                </c:pt>
              </c:strCache>
            </c:strRef>
          </c:cat>
          <c:val>
            <c:numRef>
              <c:f>Sheet1!$H$2:$H$4</c:f>
              <c:numCache>
                <c:formatCode>General</c:formatCode>
                <c:ptCount val="3"/>
                <c:pt idx="0">
                  <c:v>3</c:v>
                </c:pt>
                <c:pt idx="1">
                  <c:v>3</c:v>
                </c:pt>
                <c:pt idx="2">
                  <c:v>4</c:v>
                </c:pt>
              </c:numCache>
            </c:numRef>
          </c:val>
          <c:extLst>
            <c:ext xmlns:c16="http://schemas.microsoft.com/office/drawing/2014/chart" uri="{C3380CC4-5D6E-409C-BE32-E72D297353CC}">
              <c16:uniqueId val="{00000006-26C5-9B45-A0C7-1A4039661858}"/>
            </c:ext>
          </c:extLst>
        </c:ser>
        <c:dLbls>
          <c:showLegendKey val="0"/>
          <c:showVal val="0"/>
          <c:showCatName val="0"/>
          <c:showSerName val="0"/>
          <c:showPercent val="0"/>
          <c:showBubbleSize val="0"/>
        </c:dLbls>
        <c:gapWidth val="219"/>
        <c:overlap val="-27"/>
        <c:axId val="329757456"/>
        <c:axId val="329759168"/>
      </c:barChart>
      <c:catAx>
        <c:axId val="329757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9759168"/>
        <c:crosses val="autoZero"/>
        <c:auto val="1"/>
        <c:lblAlgn val="ctr"/>
        <c:lblOffset val="100"/>
        <c:noMultiLvlLbl val="0"/>
      </c:catAx>
      <c:valAx>
        <c:axId val="3297591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97574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1D63AFBC-DD5B-5978-1D75-ECF84C2C93B2}"/>
              </a:ext>
            </a:extLst>
          </p:cNvPr>
          <p:cNvSpPr>
            <a:spLocks noGrp="1"/>
          </p:cNvSpPr>
          <p:nvPr>
            <p:ph type="body" sz="quarter" idx="14" hasCustomPrompt="1"/>
          </p:nvPr>
        </p:nvSpPr>
        <p:spPr>
          <a:xfrm>
            <a:off x="594360" y="3429000"/>
            <a:ext cx="10895293" cy="274320"/>
          </a:xfrm>
          <a:prstGeom prst="rect">
            <a:avLst/>
          </a:prstGeom>
        </p:spPr>
        <p:txBody>
          <a:bodyPr anchor="ctr"/>
          <a:lstStyle>
            <a:lvl1pPr marL="0" indent="0">
              <a:lnSpc>
                <a:spcPct val="100000"/>
              </a:lnSpc>
              <a:buNone/>
              <a:defRPr sz="2800" b="0" baseline="0">
                <a:solidFill>
                  <a:schemeClr val="bg1"/>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Presenter, Department</a:t>
            </a:r>
          </a:p>
        </p:txBody>
      </p:sp>
      <p:sp>
        <p:nvSpPr>
          <p:cNvPr id="8" name="Title 1">
            <a:extLst>
              <a:ext uri="{FF2B5EF4-FFF2-40B4-BE49-F238E27FC236}">
                <a16:creationId xmlns:a16="http://schemas.microsoft.com/office/drawing/2014/main" id="{23580E29-F8C9-83D5-D6AF-586FB6F81C7A}"/>
              </a:ext>
            </a:extLst>
          </p:cNvPr>
          <p:cNvSpPr>
            <a:spLocks noGrp="1"/>
          </p:cNvSpPr>
          <p:nvPr>
            <p:ph type="title" hasCustomPrompt="1"/>
          </p:nvPr>
        </p:nvSpPr>
        <p:spPr>
          <a:xfrm>
            <a:off x="609600" y="2311569"/>
            <a:ext cx="10896196" cy="507831"/>
          </a:xfrm>
        </p:spPr>
        <p:txBody>
          <a:bodyPr anchor="b" anchorCtr="0"/>
          <a:lstStyle>
            <a:lvl1pPr>
              <a:lnSpc>
                <a:spcPct val="100000"/>
              </a:lnSpc>
              <a:defRPr sz="5400" baseline="0">
                <a:solidFill>
                  <a:schemeClr val="bg2"/>
                </a:solidFill>
                <a:latin typeface="Yale 2024" panose="02000602050000020003" pitchFamily="2" charset="77"/>
                <a:cs typeface="Microsoft Sans Serif" panose="020B0604020202020204" pitchFamily="34" charset="0"/>
              </a:defRPr>
            </a:lvl1pPr>
          </a:lstStyle>
          <a:p>
            <a:r>
              <a:rPr lang="en-US" dirty="0"/>
              <a:t>Title</a:t>
            </a:r>
          </a:p>
        </p:txBody>
      </p:sp>
      <p:sp>
        <p:nvSpPr>
          <p:cNvPr id="9" name="Text Placeholder 9">
            <a:extLst>
              <a:ext uri="{FF2B5EF4-FFF2-40B4-BE49-F238E27FC236}">
                <a16:creationId xmlns:a16="http://schemas.microsoft.com/office/drawing/2014/main" id="{85876FDF-0780-7C7A-7B44-479BB917FED3}"/>
              </a:ext>
            </a:extLst>
          </p:cNvPr>
          <p:cNvSpPr>
            <a:spLocks noGrp="1"/>
          </p:cNvSpPr>
          <p:nvPr>
            <p:ph type="body" sz="quarter" idx="16" hasCustomPrompt="1"/>
          </p:nvPr>
        </p:nvSpPr>
        <p:spPr>
          <a:xfrm>
            <a:off x="603504" y="3886200"/>
            <a:ext cx="10895293" cy="274320"/>
          </a:xfrm>
          <a:prstGeom prst="rect">
            <a:avLst/>
          </a:prstGeom>
        </p:spPr>
        <p:txBody>
          <a:bodyPr anchor="ctr"/>
          <a:lstStyle>
            <a:lvl1pPr marL="0" indent="0">
              <a:lnSpc>
                <a:spcPct val="100000"/>
              </a:lnSpc>
              <a:buNone/>
              <a:defRPr sz="1600" b="0" i="0" baseline="0">
                <a:solidFill>
                  <a:schemeClr val="bg1"/>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a:t>Month Day, Year</a:t>
            </a:r>
          </a:p>
        </p:txBody>
      </p:sp>
    </p:spTree>
    <p:extLst>
      <p:ext uri="{BB962C8B-B14F-4D97-AF65-F5344CB8AC3E}">
        <p14:creationId xmlns:p14="http://schemas.microsoft.com/office/powerpoint/2010/main" val="3188469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 with quote">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9C2F93A-27A3-264E-8A33-BD9FC7D2BC89}"/>
              </a:ext>
            </a:extLst>
          </p:cNvPr>
          <p:cNvSpPr>
            <a:spLocks noGrp="1"/>
          </p:cNvSpPr>
          <p:nvPr>
            <p:ph type="sldNum" sz="quarter" idx="10"/>
          </p:nvPr>
        </p:nvSpPr>
        <p:spPr/>
        <p:txBody>
          <a:bodyPr/>
          <a:lstStyle/>
          <a:p>
            <a:pPr>
              <a:defRPr/>
            </a:pPr>
            <a:fld id="{6E185F3A-9EB0-004F-8466-36A321E6E181}" type="slidenum">
              <a:rPr lang="en-US" smtClean="0"/>
              <a:pPr>
                <a:defRPr/>
              </a:pPr>
              <a:t>‹#›</a:t>
            </a:fld>
            <a:endParaRPr lang="en-US"/>
          </a:p>
        </p:txBody>
      </p:sp>
      <p:sp>
        <p:nvSpPr>
          <p:cNvPr id="6" name="Picture Placeholder 5">
            <a:extLst>
              <a:ext uri="{FF2B5EF4-FFF2-40B4-BE49-F238E27FC236}">
                <a16:creationId xmlns:a16="http://schemas.microsoft.com/office/drawing/2014/main" id="{42DD2C47-95C8-8D49-A86D-94C1BD69DD89}"/>
              </a:ext>
            </a:extLst>
          </p:cNvPr>
          <p:cNvSpPr>
            <a:spLocks noGrp="1"/>
          </p:cNvSpPr>
          <p:nvPr>
            <p:ph type="pic" sz="quarter" idx="12"/>
          </p:nvPr>
        </p:nvSpPr>
        <p:spPr>
          <a:xfrm>
            <a:off x="6096000" y="-8732"/>
            <a:ext cx="6096000" cy="6858000"/>
          </a:xfrm>
          <a:prstGeom prst="rect">
            <a:avLst/>
          </a:prstGeom>
        </p:spPr>
        <p:txBody>
          <a:bodyPr/>
          <a:lstStyle>
            <a:lvl1pPr>
              <a:defRPr>
                <a:solidFill>
                  <a:schemeClr val="bg1"/>
                </a:solidFill>
              </a:defRPr>
            </a:lvl1pPr>
          </a:lstStyle>
          <a:p>
            <a:r>
              <a:rPr lang="en-US"/>
              <a:t>Click icon to add picture</a:t>
            </a:r>
          </a:p>
        </p:txBody>
      </p:sp>
      <p:sp>
        <p:nvSpPr>
          <p:cNvPr id="9" name="Text Placeholder 8">
            <a:extLst>
              <a:ext uri="{FF2B5EF4-FFF2-40B4-BE49-F238E27FC236}">
                <a16:creationId xmlns:a16="http://schemas.microsoft.com/office/drawing/2014/main" id="{2FBD2504-2234-DB4A-9011-7F2E5781B233}"/>
              </a:ext>
            </a:extLst>
          </p:cNvPr>
          <p:cNvSpPr>
            <a:spLocks noGrp="1"/>
          </p:cNvSpPr>
          <p:nvPr>
            <p:ph type="body" sz="quarter" idx="13" hasCustomPrompt="1"/>
          </p:nvPr>
        </p:nvSpPr>
        <p:spPr>
          <a:xfrm>
            <a:off x="1377951" y="1629568"/>
            <a:ext cx="4165600" cy="3581400"/>
          </a:xfrm>
          <a:prstGeom prst="rect">
            <a:avLst/>
          </a:prstGeom>
        </p:spPr>
        <p:txBody>
          <a:bodyPr/>
          <a:lstStyle>
            <a:lvl1pPr>
              <a:defRPr sz="2800" b="0" i="0">
                <a:solidFill>
                  <a:schemeClr val="bg1"/>
                </a:solidFill>
                <a:latin typeface="Yale 2024" panose="02000602050000020003" pitchFamily="2" charset="77"/>
                <a:cs typeface="Times New Roman" panose="02020603050405020304" pitchFamily="18" charset="0"/>
              </a:defRPr>
            </a:lvl1pPr>
          </a:lstStyle>
          <a:p>
            <a:pPr lvl="0"/>
            <a:r>
              <a:rPr lang="en-US" dirty="0"/>
              <a:t>Edit Master text styles</a:t>
            </a:r>
          </a:p>
        </p:txBody>
      </p:sp>
      <p:sp>
        <p:nvSpPr>
          <p:cNvPr id="10" name="TextBox 9">
            <a:extLst>
              <a:ext uri="{FF2B5EF4-FFF2-40B4-BE49-F238E27FC236}">
                <a16:creationId xmlns:a16="http://schemas.microsoft.com/office/drawing/2014/main" id="{6337A635-4865-8B4D-9E7F-F1B8102F0005}"/>
              </a:ext>
            </a:extLst>
          </p:cNvPr>
          <p:cNvSpPr txBox="1"/>
          <p:nvPr userDrawn="1"/>
        </p:nvSpPr>
        <p:spPr>
          <a:xfrm>
            <a:off x="577081" y="1295400"/>
            <a:ext cx="649537" cy="1446550"/>
          </a:xfrm>
          <a:prstGeom prst="rect">
            <a:avLst/>
          </a:prstGeom>
          <a:noFill/>
        </p:spPr>
        <p:txBody>
          <a:bodyPr wrap="none" rtlCol="0">
            <a:spAutoFit/>
          </a:bodyPr>
          <a:lstStyle/>
          <a:p>
            <a:r>
              <a:rPr lang="en-US" sz="8800" b="0" i="0">
                <a:solidFill>
                  <a:schemeClr val="bg1"/>
                </a:solidFill>
                <a:latin typeface="YaleNew" panose="02000602050000020003" pitchFamily="2" charset="77"/>
                <a:cs typeface="Arial" panose="020B0604020202020204" pitchFamily="34" charset="0"/>
              </a:rPr>
              <a:t>“</a:t>
            </a:r>
          </a:p>
        </p:txBody>
      </p:sp>
    </p:spTree>
    <p:extLst>
      <p:ext uri="{BB962C8B-B14F-4D97-AF65-F5344CB8AC3E}">
        <p14:creationId xmlns:p14="http://schemas.microsoft.com/office/powerpoint/2010/main" val="2315641114"/>
      </p:ext>
    </p:extLst>
  </p:cSld>
  <p:clrMapOvr>
    <a:masterClrMapping/>
  </p:clrMapOvr>
  <p:extLst>
    <p:ext uri="{DCECCB84-F9BA-43D5-87BE-67443E8EF086}">
      <p15:sldGuideLst xmlns:p15="http://schemas.microsoft.com/office/powerpoint/2012/main">
        <p15:guide id="1" orient="horz" pos="3888">
          <p15:clr>
            <a:srgbClr val="FBAE40"/>
          </p15:clr>
        </p15:guide>
        <p15:guide id="2" pos="206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tx2"/>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609600" y="3048000"/>
            <a:ext cx="10972800" cy="704088"/>
          </a:xfrm>
          <a:prstGeom prst="rect">
            <a:avLst/>
          </a:prstGeom>
        </p:spPr>
        <p:txBody>
          <a:bodyPr/>
          <a:lstStyle>
            <a:lvl1pPr>
              <a:defRPr sz="4000">
                <a:solidFill>
                  <a:schemeClr val="bg1"/>
                </a:solidFill>
                <a:latin typeface="Yale 2024" panose="02000602050000020003" pitchFamily="2" charset="77"/>
              </a:defRPr>
            </a:lvl1pPr>
          </a:lstStyle>
          <a:p>
            <a:r>
              <a:rPr lang="en-US" dirty="0"/>
              <a:t>Click to edit divider slide title</a:t>
            </a:r>
          </a:p>
        </p:txBody>
      </p:sp>
    </p:spTree>
    <p:extLst>
      <p:ext uri="{BB962C8B-B14F-4D97-AF65-F5344CB8AC3E}">
        <p14:creationId xmlns:p14="http://schemas.microsoft.com/office/powerpoint/2010/main" val="10156067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Slide 1">
    <p:spTree>
      <p:nvGrpSpPr>
        <p:cNvPr id="1" name=""/>
        <p:cNvGrpSpPr/>
        <p:nvPr/>
      </p:nvGrpSpPr>
      <p:grpSpPr>
        <a:xfrm>
          <a:off x="0" y="0"/>
          <a:ext cx="0" cy="0"/>
          <a:chOff x="0" y="0"/>
          <a:chExt cx="0" cy="0"/>
        </a:xfrm>
      </p:grpSpPr>
      <p:sp>
        <p:nvSpPr>
          <p:cNvPr id="14" name="Text Placeholder 1"/>
          <p:cNvSpPr>
            <a:spLocks noGrp="1"/>
          </p:cNvSpPr>
          <p:nvPr>
            <p:ph type="body" sz="quarter" idx="4294967295" hasCustomPrompt="1"/>
          </p:nvPr>
        </p:nvSpPr>
        <p:spPr>
          <a:xfrm>
            <a:off x="601580" y="1143000"/>
            <a:ext cx="11057020" cy="4876800"/>
          </a:xfrm>
          <a:prstGeom prst="rect">
            <a:avLst/>
          </a:prstGeom>
        </p:spPr>
        <p:txBody>
          <a:bodyPr/>
          <a:lstStyle>
            <a:lvl1pPr marL="0" indent="0">
              <a:buFont typeface="Arial" charset="0"/>
              <a:buNone/>
              <a:defRPr>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16" name="Title 3"/>
          <p:cNvSpPr>
            <a:spLocks noGrp="1"/>
          </p:cNvSpPr>
          <p:nvPr>
            <p:ph type="title"/>
          </p:nvPr>
        </p:nvSpPr>
        <p:spPr>
          <a:xfrm>
            <a:off x="601580" y="466346"/>
            <a:ext cx="11057019" cy="507831"/>
          </a:xfrm>
          <a:prstGeom prst="rect">
            <a:avLst/>
          </a:prstGeom>
        </p:spPr>
        <p:txBody>
          <a:bodyPr/>
          <a:lstStyle>
            <a:lvl1pPr>
              <a:defRPr sz="3600">
                <a:solidFill>
                  <a:schemeClr val="tx2"/>
                </a:solidFill>
                <a:latin typeface="Yale 2024" panose="02000602050000020003" pitchFamily="2" charset="77"/>
                <a:cs typeface="Microsoft Sans Serif" panose="020B0604020202020204" pitchFamily="34" charset="0"/>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DD700759-2717-AD40-9814-CA77C6E9D6B1}"/>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A48725E7-0BCD-FA4A-B64F-9E36BFFE79F3}" type="slidenum">
              <a:rPr lang="en-US" smtClean="0"/>
              <a:pPr>
                <a:defRPr/>
              </a:pPr>
              <a:t>‹#›</a:t>
            </a:fld>
            <a:endParaRPr lang="en-US" dirty="0"/>
          </a:p>
        </p:txBody>
      </p:sp>
    </p:spTree>
    <p:extLst>
      <p:ext uri="{BB962C8B-B14F-4D97-AF65-F5344CB8AC3E}">
        <p14:creationId xmlns:p14="http://schemas.microsoft.com/office/powerpoint/2010/main" val="2958286518"/>
      </p:ext>
    </p:extLst>
  </p:cSld>
  <p:clrMapOvr>
    <a:masterClrMapping/>
  </p:clrMapOvr>
  <p:extLst>
    <p:ext uri="{DCECCB84-F9BA-43D5-87BE-67443E8EF086}">
      <p15:sldGuideLst xmlns:p15="http://schemas.microsoft.com/office/powerpoint/2012/main">
        <p15:guide id="1" orient="horz" pos="4104" userDrawn="1">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ontent Slide 1">
    <p:spTree>
      <p:nvGrpSpPr>
        <p:cNvPr id="1" name=""/>
        <p:cNvGrpSpPr/>
        <p:nvPr/>
      </p:nvGrpSpPr>
      <p:grpSpPr>
        <a:xfrm>
          <a:off x="0" y="0"/>
          <a:ext cx="0" cy="0"/>
          <a:chOff x="0" y="0"/>
          <a:chExt cx="0" cy="0"/>
        </a:xfrm>
      </p:grpSpPr>
      <p:sp>
        <p:nvSpPr>
          <p:cNvPr id="14" name="Text Placeholder 1"/>
          <p:cNvSpPr>
            <a:spLocks noGrp="1"/>
          </p:cNvSpPr>
          <p:nvPr>
            <p:ph type="body" sz="quarter" idx="4294967295" hasCustomPrompt="1"/>
          </p:nvPr>
        </p:nvSpPr>
        <p:spPr>
          <a:xfrm>
            <a:off x="601580" y="1677582"/>
            <a:ext cx="11057020" cy="4342217"/>
          </a:xfrm>
          <a:prstGeom prst="rect">
            <a:avLst/>
          </a:prstGeom>
        </p:spPr>
        <p:txBody>
          <a:bodyPr/>
          <a:lstStyle>
            <a:lvl1pPr marL="0" indent="0">
              <a:buFont typeface="Arial" charset="0"/>
              <a:buNone/>
              <a:defRPr>
                <a:solidFill>
                  <a:schemeClr val="tx2"/>
                </a:solidFill>
                <a:latin typeface="Arial" panose="020B0604020202020204" pitchFamily="34" charset="0"/>
                <a:cs typeface="Arial" panose="020B0604020202020204" pitchFamily="34" charset="0"/>
              </a:defRPr>
            </a:lvl1pPr>
            <a:lvl2pPr>
              <a:defRPr>
                <a:solidFill>
                  <a:schemeClr val="tx2"/>
                </a:solidFill>
                <a:latin typeface="Arial" panose="020B0604020202020204" pitchFamily="34" charset="0"/>
                <a:cs typeface="Arial" panose="020B0604020202020204" pitchFamily="34" charset="0"/>
              </a:defRPr>
            </a:lvl2pPr>
            <a:lvl3pPr>
              <a:defRPr>
                <a:solidFill>
                  <a:schemeClr val="tx2"/>
                </a:solidFill>
                <a:latin typeface="Arial" panose="020B0604020202020204" pitchFamily="34" charset="0"/>
                <a:cs typeface="Arial" panose="020B0604020202020204" pitchFamily="34" charset="0"/>
              </a:defRPr>
            </a:lvl3pPr>
            <a:lvl4pPr>
              <a:defRPr>
                <a:solidFill>
                  <a:schemeClr val="tx2"/>
                </a:solidFill>
                <a:latin typeface="Arial" panose="020B0604020202020204" pitchFamily="34" charset="0"/>
                <a:cs typeface="Arial" panose="020B0604020202020204" pitchFamily="34" charset="0"/>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6" name="Title 3"/>
          <p:cNvSpPr>
            <a:spLocks noGrp="1"/>
          </p:cNvSpPr>
          <p:nvPr>
            <p:ph type="title"/>
          </p:nvPr>
        </p:nvSpPr>
        <p:spPr>
          <a:xfrm>
            <a:off x="601580" y="466346"/>
            <a:ext cx="11057019" cy="507831"/>
          </a:xfrm>
          <a:prstGeom prst="rect">
            <a:avLst/>
          </a:prstGeom>
        </p:spPr>
        <p:txBody>
          <a:bodyPr/>
          <a:lstStyle>
            <a:lvl1pPr>
              <a:defRPr sz="3600">
                <a:solidFill>
                  <a:schemeClr val="tx2"/>
                </a:solidFill>
                <a:latin typeface="Yale 2024" panose="02000602050000020003" pitchFamily="2" charset="77"/>
                <a:cs typeface="Microsoft Sans Serif" panose="020B0604020202020204" pitchFamily="34" charset="0"/>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DD700759-2717-AD40-9814-CA77C6E9D6B1}"/>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A48725E7-0BCD-FA4A-B64F-9E36BFFE79F3}" type="slidenum">
              <a:rPr lang="en-US" smtClean="0"/>
              <a:pPr>
                <a:defRPr/>
              </a:pPr>
              <a:t>‹#›</a:t>
            </a:fld>
            <a:endParaRPr lang="en-US"/>
          </a:p>
        </p:txBody>
      </p:sp>
      <p:sp>
        <p:nvSpPr>
          <p:cNvPr id="3" name="Text Placeholder 2">
            <a:extLst>
              <a:ext uri="{FF2B5EF4-FFF2-40B4-BE49-F238E27FC236}">
                <a16:creationId xmlns:a16="http://schemas.microsoft.com/office/drawing/2014/main" id="{142C0793-E1F7-4143-8EEE-B1FF00AA2353}"/>
              </a:ext>
            </a:extLst>
          </p:cNvPr>
          <p:cNvSpPr>
            <a:spLocks noGrp="1"/>
          </p:cNvSpPr>
          <p:nvPr>
            <p:ph type="body" sz="quarter" idx="11" hasCustomPrompt="1"/>
          </p:nvPr>
        </p:nvSpPr>
        <p:spPr>
          <a:xfrm>
            <a:off x="601663" y="1143000"/>
            <a:ext cx="11056934" cy="365760"/>
          </a:xfrm>
          <a:prstGeom prst="rect">
            <a:avLst/>
          </a:prstGeom>
          <a:solidFill>
            <a:srgbClr val="E6E6E7"/>
          </a:solidFill>
        </p:spPr>
        <p:txBody>
          <a:bodyPr lIns="91440" anchor="ctr"/>
          <a:lstStyle>
            <a:lvl1pPr>
              <a:defRPr sz="200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Tree>
    <p:extLst>
      <p:ext uri="{BB962C8B-B14F-4D97-AF65-F5344CB8AC3E}">
        <p14:creationId xmlns:p14="http://schemas.microsoft.com/office/powerpoint/2010/main" val="2739022826"/>
      </p:ext>
    </p:extLst>
  </p:cSld>
  <p:clrMapOvr>
    <a:masterClrMapping/>
  </p:clrMapOvr>
  <p:extLst>
    <p:ext uri="{DCECCB84-F9BA-43D5-87BE-67443E8EF086}">
      <p15:sldGuideLst xmlns:p15="http://schemas.microsoft.com/office/powerpoint/2012/main">
        <p15:guide id="1" orient="horz" pos="408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ntent Slide 1">
    <p:spTree>
      <p:nvGrpSpPr>
        <p:cNvPr id="1" name=""/>
        <p:cNvGrpSpPr/>
        <p:nvPr/>
      </p:nvGrpSpPr>
      <p:grpSpPr>
        <a:xfrm>
          <a:off x="0" y="0"/>
          <a:ext cx="0" cy="0"/>
          <a:chOff x="0" y="0"/>
          <a:chExt cx="0" cy="0"/>
        </a:xfrm>
      </p:grpSpPr>
      <p:sp>
        <p:nvSpPr>
          <p:cNvPr id="16" name="Title 3"/>
          <p:cNvSpPr>
            <a:spLocks noGrp="1"/>
          </p:cNvSpPr>
          <p:nvPr>
            <p:ph type="title"/>
          </p:nvPr>
        </p:nvSpPr>
        <p:spPr>
          <a:xfrm>
            <a:off x="601581" y="466346"/>
            <a:ext cx="11057398" cy="507831"/>
          </a:xfrm>
          <a:prstGeom prst="rect">
            <a:avLst/>
          </a:prstGeom>
        </p:spPr>
        <p:txBody>
          <a:bodyPr/>
          <a:lstStyle>
            <a:lvl1pPr>
              <a:defRPr sz="3600">
                <a:solidFill>
                  <a:schemeClr val="tx2"/>
                </a:solidFill>
                <a:latin typeface="Yale 2024" panose="02000602050000020003" pitchFamily="2" charset="77"/>
                <a:cs typeface="Microsoft Sans Serif" panose="020B0604020202020204" pitchFamily="34" charset="0"/>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DD700759-2717-AD40-9814-CA77C6E9D6B1}"/>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A48725E7-0BCD-FA4A-B64F-9E36BFFE79F3}" type="slidenum">
              <a:rPr lang="en-US" smtClean="0"/>
              <a:pPr>
                <a:defRPr/>
              </a:pPr>
              <a:t>‹#›</a:t>
            </a:fld>
            <a:endParaRPr lang="en-US" dirty="0"/>
          </a:p>
        </p:txBody>
      </p:sp>
      <p:sp>
        <p:nvSpPr>
          <p:cNvPr id="2" name="Rectangle 1">
            <a:extLst>
              <a:ext uri="{FF2B5EF4-FFF2-40B4-BE49-F238E27FC236}">
                <a16:creationId xmlns:a16="http://schemas.microsoft.com/office/drawing/2014/main" id="{5E7FAE46-5523-A449-BBC9-B01DE2E34319}"/>
              </a:ext>
            </a:extLst>
          </p:cNvPr>
          <p:cNvSpPr/>
          <p:nvPr userDrawn="1"/>
        </p:nvSpPr>
        <p:spPr>
          <a:xfrm>
            <a:off x="0" y="1194460"/>
            <a:ext cx="12192000" cy="1091540"/>
          </a:xfrm>
          <a:prstGeom prst="rect">
            <a:avLst/>
          </a:prstGeom>
          <a:solidFill>
            <a:srgbClr val="E6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Proxima Nova Regular"/>
            </a:endParaRPr>
          </a:p>
        </p:txBody>
      </p:sp>
      <p:sp>
        <p:nvSpPr>
          <p:cNvPr id="5" name="Text Placeholder 4">
            <a:extLst>
              <a:ext uri="{FF2B5EF4-FFF2-40B4-BE49-F238E27FC236}">
                <a16:creationId xmlns:a16="http://schemas.microsoft.com/office/drawing/2014/main" id="{74660C22-5402-1741-9ACA-7B960AF53EA7}"/>
              </a:ext>
            </a:extLst>
          </p:cNvPr>
          <p:cNvSpPr>
            <a:spLocks noGrp="1"/>
          </p:cNvSpPr>
          <p:nvPr>
            <p:ph type="body" sz="quarter" idx="11" hasCustomPrompt="1"/>
          </p:nvPr>
        </p:nvSpPr>
        <p:spPr>
          <a:xfrm>
            <a:off x="601287" y="1371600"/>
            <a:ext cx="11057313" cy="762000"/>
          </a:xfrm>
          <a:prstGeom prst="rect">
            <a:avLst/>
          </a:prstGeom>
        </p:spPr>
        <p:txBody>
          <a:bodyPr anchor="ctr"/>
          <a:lstStyle>
            <a:lvl1pPr>
              <a:lnSpc>
                <a:spcPct val="100000"/>
              </a:lnSpc>
              <a:spcBef>
                <a:spcPts val="0"/>
              </a:spcBef>
              <a:defRPr sz="240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8" name="Content Placeholder 7">
            <a:extLst>
              <a:ext uri="{FF2B5EF4-FFF2-40B4-BE49-F238E27FC236}">
                <a16:creationId xmlns:a16="http://schemas.microsoft.com/office/drawing/2014/main" id="{6A3A0CFA-19B1-E741-9C2C-F4F262C3C6A2}"/>
              </a:ext>
            </a:extLst>
          </p:cNvPr>
          <p:cNvSpPr>
            <a:spLocks noGrp="1"/>
          </p:cNvSpPr>
          <p:nvPr>
            <p:ph sz="quarter" idx="12" hasCustomPrompt="1"/>
          </p:nvPr>
        </p:nvSpPr>
        <p:spPr>
          <a:xfrm>
            <a:off x="601287" y="2599287"/>
            <a:ext cx="11057313" cy="3496713"/>
          </a:xfrm>
          <a:prstGeom prst="rect">
            <a:avLst/>
          </a:prstGeom>
        </p:spPr>
        <p:txBody>
          <a:bodyPr/>
          <a:lstStyle>
            <a:lvl1pPr>
              <a:defRPr>
                <a:solidFill>
                  <a:schemeClr val="tx2"/>
                </a:solidFill>
                <a:latin typeface="Arial" panose="020B0604020202020204" pitchFamily="34" charset="0"/>
                <a:cs typeface="Arial" panose="020B0604020202020204" pitchFamily="34" charset="0"/>
              </a:defRPr>
            </a:lvl1pPr>
            <a:lvl2pPr>
              <a:defRPr>
                <a:solidFill>
                  <a:schemeClr val="tx2"/>
                </a:solidFill>
                <a:latin typeface="Arial" panose="020B0604020202020204" pitchFamily="34" charset="0"/>
                <a:cs typeface="Arial" panose="020B0604020202020204" pitchFamily="34" charset="0"/>
              </a:defRPr>
            </a:lvl2pPr>
            <a:lvl3pPr>
              <a:defRPr>
                <a:solidFill>
                  <a:schemeClr val="tx2"/>
                </a:solidFill>
                <a:latin typeface="Arial" panose="020B0604020202020204" pitchFamily="34" charset="0"/>
                <a:cs typeface="Arial" panose="020B0604020202020204" pitchFamily="34" charset="0"/>
              </a:defRPr>
            </a:lvl3pPr>
            <a:lvl4pPr>
              <a:defRPr>
                <a:solidFill>
                  <a:schemeClr val="tx2"/>
                </a:solidFill>
                <a:latin typeface="Arial" panose="020B0604020202020204" pitchFamily="34" charset="0"/>
                <a:cs typeface="Arial" panose="020B0604020202020204" pitchFamily="34" charset="0"/>
              </a:defRPr>
            </a:lvl4pPr>
            <a:lvl5pPr>
              <a:defRPr>
                <a:solidFill>
                  <a:schemeClr val="tx2"/>
                </a:solidFill>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14852546"/>
      </p:ext>
    </p:extLst>
  </p:cSld>
  <p:clrMapOvr>
    <a:masterClrMapping/>
  </p:clrMapOvr>
  <p:extLst>
    <p:ext uri="{DCECCB84-F9BA-43D5-87BE-67443E8EF086}">
      <p15:sldGuideLst xmlns:p15="http://schemas.microsoft.com/office/powerpoint/2012/main">
        <p15:guide id="1" orient="horz" pos="408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vider Slide">
    <p:bg>
      <p:bgPr>
        <a:solidFill>
          <a:srgbClr val="E6E6E7"/>
        </a:solidFill>
        <a:effectLst/>
      </p:bgPr>
    </p:bg>
    <p:spTree>
      <p:nvGrpSpPr>
        <p:cNvPr id="1" name=""/>
        <p:cNvGrpSpPr/>
        <p:nvPr/>
      </p:nvGrpSpPr>
      <p:grpSpPr>
        <a:xfrm>
          <a:off x="0" y="0"/>
          <a:ext cx="0" cy="0"/>
          <a:chOff x="0" y="0"/>
          <a:chExt cx="0" cy="0"/>
        </a:xfrm>
      </p:grpSpPr>
      <p:sp>
        <p:nvSpPr>
          <p:cNvPr id="10" name="Slide Number Placeholder 4">
            <a:extLst>
              <a:ext uri="{FF2B5EF4-FFF2-40B4-BE49-F238E27FC236}">
                <a16:creationId xmlns:a16="http://schemas.microsoft.com/office/drawing/2014/main" id="{7741FB7F-4339-CE40-88F6-F6B2A9B73936}"/>
              </a:ext>
            </a:extLst>
          </p:cNvPr>
          <p:cNvSpPr>
            <a:spLocks noGrp="1"/>
          </p:cNvSpPr>
          <p:nvPr>
            <p:ph type="sldNum" sz="quarter" idx="15"/>
          </p:nvPr>
        </p:nvSpPr>
        <p:spPr/>
        <p:txBody>
          <a:bodyPr/>
          <a:lstStyle>
            <a:lvl1pPr>
              <a:defRPr/>
            </a:lvl1pPr>
          </a:lstStyle>
          <a:p>
            <a:pPr>
              <a:defRPr/>
            </a:pPr>
            <a:fld id="{59D14E7F-45AD-DE46-9B52-3C1C3176B3A7}" type="slidenum">
              <a:rPr lang="en-US"/>
              <a:pPr>
                <a:defRPr/>
              </a:pPr>
              <a:t>‹#›</a:t>
            </a:fld>
            <a:endParaRPr lang="en-US"/>
          </a:p>
        </p:txBody>
      </p:sp>
      <p:sp>
        <p:nvSpPr>
          <p:cNvPr id="4" name="Text Placeholder 3">
            <a:extLst>
              <a:ext uri="{FF2B5EF4-FFF2-40B4-BE49-F238E27FC236}">
                <a16:creationId xmlns:a16="http://schemas.microsoft.com/office/drawing/2014/main" id="{AACC622F-487B-E241-B84C-53A83BDC9440}"/>
              </a:ext>
            </a:extLst>
          </p:cNvPr>
          <p:cNvSpPr>
            <a:spLocks noGrp="1"/>
          </p:cNvSpPr>
          <p:nvPr>
            <p:ph type="body" sz="quarter" idx="16" hasCustomPrompt="1"/>
          </p:nvPr>
        </p:nvSpPr>
        <p:spPr>
          <a:xfrm>
            <a:off x="533400" y="2324100"/>
            <a:ext cx="11049000" cy="2209800"/>
          </a:xfrm>
          <a:prstGeom prst="rect">
            <a:avLst/>
          </a:prstGeom>
        </p:spPr>
        <p:txBody>
          <a:bodyPr anchor="ctr"/>
          <a:lstStyle>
            <a:lvl1pPr>
              <a:defRPr sz="8000">
                <a:latin typeface="Yale 2024" panose="02000602050000020003" pitchFamily="2" charset="77"/>
              </a:defRPr>
            </a:lvl1pPr>
          </a:lstStyle>
          <a:p>
            <a:pPr lvl="0"/>
            <a:r>
              <a:rPr lang="en-US" dirty="0"/>
              <a:t>Divider Slide</a:t>
            </a:r>
          </a:p>
        </p:txBody>
      </p:sp>
    </p:spTree>
    <p:extLst>
      <p:ext uri="{BB962C8B-B14F-4D97-AF65-F5344CB8AC3E}">
        <p14:creationId xmlns:p14="http://schemas.microsoft.com/office/powerpoint/2010/main" val="2154351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Content Slide 1">
    <p:spTree>
      <p:nvGrpSpPr>
        <p:cNvPr id="1" name=""/>
        <p:cNvGrpSpPr/>
        <p:nvPr/>
      </p:nvGrpSpPr>
      <p:grpSpPr>
        <a:xfrm>
          <a:off x="0" y="0"/>
          <a:ext cx="0" cy="0"/>
          <a:chOff x="0" y="0"/>
          <a:chExt cx="0" cy="0"/>
        </a:xfrm>
      </p:grpSpPr>
      <p:sp>
        <p:nvSpPr>
          <p:cNvPr id="16" name="Title 3"/>
          <p:cNvSpPr>
            <a:spLocks noGrp="1"/>
          </p:cNvSpPr>
          <p:nvPr>
            <p:ph type="title"/>
          </p:nvPr>
        </p:nvSpPr>
        <p:spPr>
          <a:xfrm>
            <a:off x="601580" y="466346"/>
            <a:ext cx="11057020" cy="507831"/>
          </a:xfrm>
          <a:prstGeom prst="rect">
            <a:avLst/>
          </a:prstGeom>
        </p:spPr>
        <p:txBody>
          <a:bodyPr/>
          <a:lstStyle>
            <a:lvl1pPr>
              <a:defRPr sz="3600">
                <a:solidFill>
                  <a:schemeClr val="tx2"/>
                </a:solidFill>
                <a:latin typeface="Yale 2024" panose="02000602050000020003" pitchFamily="2" charset="77"/>
                <a:cs typeface="Microsoft Sans Serif" panose="020B0604020202020204" pitchFamily="34" charset="0"/>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DD700759-2717-AD40-9814-CA77C6E9D6B1}"/>
              </a:ext>
            </a:extLst>
          </p:cNvPr>
          <p:cNvSpPr>
            <a:spLocks noGrp="1"/>
          </p:cNvSpPr>
          <p:nvPr>
            <p:ph type="sldNum" sz="quarter" idx="10"/>
          </p:nvPr>
        </p:nvSpPr>
        <p:spPr/>
        <p:txBody>
          <a:bodyPr/>
          <a:lstStyle>
            <a:lvl1pPr>
              <a:defRPr/>
            </a:lvl1pPr>
          </a:lstStyle>
          <a:p>
            <a:pPr>
              <a:defRPr/>
            </a:pPr>
            <a:fld id="{A48725E7-0BCD-FA4A-B64F-9E36BFFE79F3}" type="slidenum">
              <a:rPr lang="en-US"/>
              <a:pPr>
                <a:defRPr/>
              </a:pPr>
              <a:t>‹#›</a:t>
            </a:fld>
            <a:endParaRPr lang="en-US"/>
          </a:p>
        </p:txBody>
      </p:sp>
      <p:sp>
        <p:nvSpPr>
          <p:cNvPr id="3" name="Text Placeholder 2">
            <a:extLst>
              <a:ext uri="{FF2B5EF4-FFF2-40B4-BE49-F238E27FC236}">
                <a16:creationId xmlns:a16="http://schemas.microsoft.com/office/drawing/2014/main" id="{142C0793-E1F7-4143-8EEE-B1FF00AA2353}"/>
              </a:ext>
            </a:extLst>
          </p:cNvPr>
          <p:cNvSpPr>
            <a:spLocks noGrp="1"/>
          </p:cNvSpPr>
          <p:nvPr>
            <p:ph type="body" sz="quarter" idx="11" hasCustomPrompt="1"/>
          </p:nvPr>
        </p:nvSpPr>
        <p:spPr>
          <a:xfrm>
            <a:off x="601663" y="1143000"/>
            <a:ext cx="11056935" cy="365760"/>
          </a:xfrm>
          <a:prstGeom prst="rect">
            <a:avLst/>
          </a:prstGeom>
          <a:solidFill>
            <a:srgbClr val="E6E6E7"/>
          </a:solidFill>
        </p:spPr>
        <p:txBody>
          <a:bodyPr lIns="91440" anchor="ctr"/>
          <a:lstStyle>
            <a:lvl1pPr>
              <a:defRPr sz="2000">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8" name="Content Placeholder 7">
            <a:extLst>
              <a:ext uri="{FF2B5EF4-FFF2-40B4-BE49-F238E27FC236}">
                <a16:creationId xmlns:a16="http://schemas.microsoft.com/office/drawing/2014/main" id="{C8433FC3-5296-964B-AD6E-84BADB8C2AA7}"/>
              </a:ext>
            </a:extLst>
          </p:cNvPr>
          <p:cNvSpPr>
            <a:spLocks noGrp="1"/>
          </p:cNvSpPr>
          <p:nvPr>
            <p:ph sz="quarter" idx="13"/>
          </p:nvPr>
        </p:nvSpPr>
        <p:spPr>
          <a:xfrm>
            <a:off x="6324598" y="1676400"/>
            <a:ext cx="5334000" cy="4572000"/>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7">
            <a:extLst>
              <a:ext uri="{FF2B5EF4-FFF2-40B4-BE49-F238E27FC236}">
                <a16:creationId xmlns:a16="http://schemas.microsoft.com/office/drawing/2014/main" id="{E5A66AA7-1DC7-CD42-AA8F-4303706B4626}"/>
              </a:ext>
            </a:extLst>
          </p:cNvPr>
          <p:cNvSpPr>
            <a:spLocks noGrp="1"/>
          </p:cNvSpPr>
          <p:nvPr>
            <p:ph sz="quarter" idx="14"/>
          </p:nvPr>
        </p:nvSpPr>
        <p:spPr>
          <a:xfrm>
            <a:off x="598829" y="1676400"/>
            <a:ext cx="5334000" cy="4572000"/>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04279454"/>
      </p:ext>
    </p:extLst>
  </p:cSld>
  <p:clrMapOvr>
    <a:masterClrMapping/>
  </p:clrMapOvr>
  <p:extLst>
    <p:ext uri="{DCECCB84-F9BA-43D5-87BE-67443E8EF086}">
      <p15:sldGuideLst xmlns:p15="http://schemas.microsoft.com/office/powerpoint/2012/main">
        <p15:guide id="1" orient="horz" pos="408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bullets">
    <p:spTree>
      <p:nvGrpSpPr>
        <p:cNvPr id="1" name=""/>
        <p:cNvGrpSpPr/>
        <p:nvPr/>
      </p:nvGrpSpPr>
      <p:grpSpPr>
        <a:xfrm>
          <a:off x="0" y="0"/>
          <a:ext cx="0" cy="0"/>
          <a:chOff x="0" y="0"/>
          <a:chExt cx="0" cy="0"/>
        </a:xfrm>
      </p:grpSpPr>
      <p:sp>
        <p:nvSpPr>
          <p:cNvPr id="14" name="Text Placeholder 1"/>
          <p:cNvSpPr>
            <a:spLocks noGrp="1"/>
          </p:cNvSpPr>
          <p:nvPr>
            <p:ph type="body" sz="quarter" idx="4294967295" hasCustomPrompt="1"/>
          </p:nvPr>
        </p:nvSpPr>
        <p:spPr>
          <a:xfrm>
            <a:off x="601580" y="1143000"/>
            <a:ext cx="10980820" cy="4800600"/>
          </a:xfrm>
          <a:prstGeom prst="rect">
            <a:avLst/>
          </a:prstGeom>
        </p:spPr>
        <p:txBody>
          <a:bodyPr/>
          <a:lstStyle>
            <a:lvl1pPr marL="214313" indent="-214313">
              <a:buFont typeface="Arial" panose="020B0604020202020204" pitchFamily="34" charset="0"/>
              <a:buChar char="•"/>
              <a:defRPr i="0">
                <a:solidFill>
                  <a:schemeClr val="tx2"/>
                </a:solidFill>
                <a:latin typeface="Arial" panose="020B0604020202020204" pitchFamily="34" charset="0"/>
                <a:cs typeface="Arial" panose="020B0604020202020204" pitchFamily="34" charset="0"/>
              </a:defRPr>
            </a:lvl1pPr>
            <a:lvl2pPr>
              <a:defRPr i="0">
                <a:solidFill>
                  <a:schemeClr val="tx2"/>
                </a:solidFill>
                <a:latin typeface="Arial" panose="020B0604020202020204" pitchFamily="34" charset="0"/>
                <a:cs typeface="Arial" panose="020B0604020202020204" pitchFamily="34" charset="0"/>
              </a:defRPr>
            </a:lvl2pPr>
            <a:lvl3pPr>
              <a:defRPr i="0">
                <a:solidFill>
                  <a:schemeClr val="tx2"/>
                </a:solidFill>
                <a:latin typeface="Arial" panose="020B0604020202020204" pitchFamily="34" charset="0"/>
                <a:cs typeface="Arial" panose="020B0604020202020204" pitchFamily="34" charset="0"/>
              </a:defRPr>
            </a:lvl3pPr>
            <a:lvl4pPr>
              <a:defRPr i="0">
                <a:solidFill>
                  <a:schemeClr val="tx2"/>
                </a:solidFill>
                <a:latin typeface="Arial" panose="020B0604020202020204" pitchFamily="34" charset="0"/>
                <a:cs typeface="Arial" panose="020B0604020202020204" pitchFamily="34" charset="0"/>
              </a:defRPr>
            </a:lvl4pPr>
          </a:lstStyle>
          <a:p>
            <a:pPr lvl="0"/>
            <a:r>
              <a:rPr lang="en-US"/>
              <a:t>Edit Master text styles</a:t>
            </a:r>
          </a:p>
          <a:p>
            <a:pPr lvl="1"/>
            <a:r>
              <a:rPr lang="en-US"/>
              <a:t>Second level</a:t>
            </a:r>
          </a:p>
          <a:p>
            <a:pPr lvl="2"/>
            <a:r>
              <a:rPr lang="en-US"/>
              <a:t>Third level</a:t>
            </a:r>
          </a:p>
          <a:p>
            <a:pPr lvl="3"/>
            <a:r>
              <a:rPr lang="en-US"/>
              <a:t>Fourth level</a:t>
            </a:r>
          </a:p>
        </p:txBody>
      </p:sp>
      <p:sp>
        <p:nvSpPr>
          <p:cNvPr id="16" name="Title 3"/>
          <p:cNvSpPr>
            <a:spLocks noGrp="1"/>
          </p:cNvSpPr>
          <p:nvPr>
            <p:ph type="title"/>
          </p:nvPr>
        </p:nvSpPr>
        <p:spPr>
          <a:xfrm>
            <a:off x="601580" y="466346"/>
            <a:ext cx="10980819" cy="507831"/>
          </a:xfrm>
          <a:prstGeom prst="rect">
            <a:avLst/>
          </a:prstGeom>
        </p:spPr>
        <p:txBody>
          <a:bodyPr/>
          <a:lstStyle>
            <a:lvl1pPr>
              <a:defRPr sz="3600">
                <a:solidFill>
                  <a:schemeClr val="tx2"/>
                </a:solidFill>
                <a:latin typeface="Yale 2024" panose="02000602050000020003" pitchFamily="2" charset="77"/>
                <a:cs typeface="Microsoft Sans Serif" panose="020B0604020202020204" pitchFamily="34" charset="0"/>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47B60CCC-B084-C348-9BCD-BBA56EC3E47E}"/>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5A0BCCF5-4884-6E4B-9EA1-561DD01E3524}" type="slidenum">
              <a:rPr lang="en-US" smtClean="0"/>
              <a:pPr>
                <a:defRPr/>
              </a:pPr>
              <a:t>‹#›</a:t>
            </a:fld>
            <a:endParaRPr lang="en-US"/>
          </a:p>
        </p:txBody>
      </p:sp>
    </p:spTree>
    <p:extLst>
      <p:ext uri="{BB962C8B-B14F-4D97-AF65-F5344CB8AC3E}">
        <p14:creationId xmlns:p14="http://schemas.microsoft.com/office/powerpoint/2010/main" val="4177611747"/>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with orange SUBTITLE">
    <p:spTree>
      <p:nvGrpSpPr>
        <p:cNvPr id="1" name=""/>
        <p:cNvGrpSpPr/>
        <p:nvPr/>
      </p:nvGrpSpPr>
      <p:grpSpPr>
        <a:xfrm>
          <a:off x="0" y="0"/>
          <a:ext cx="0" cy="0"/>
          <a:chOff x="0" y="0"/>
          <a:chExt cx="0" cy="0"/>
        </a:xfrm>
      </p:grpSpPr>
      <p:sp>
        <p:nvSpPr>
          <p:cNvPr id="16" name="Text Placeholder 9"/>
          <p:cNvSpPr>
            <a:spLocks noGrp="1"/>
          </p:cNvSpPr>
          <p:nvPr>
            <p:ph type="body" sz="quarter" idx="12" hasCustomPrompt="1"/>
          </p:nvPr>
        </p:nvSpPr>
        <p:spPr>
          <a:xfrm>
            <a:off x="620891" y="1143000"/>
            <a:ext cx="10896196" cy="429768"/>
          </a:xfrm>
          <a:prstGeom prst="rect">
            <a:avLst/>
          </a:prstGeom>
        </p:spPr>
        <p:txBody>
          <a:bodyPr lIns="0" tIns="0" rIns="0" bIns="0" anchor="ctr">
            <a:noAutofit/>
          </a:bodyPr>
          <a:lstStyle>
            <a:lvl1pPr marL="91440" indent="0">
              <a:lnSpc>
                <a:spcPct val="100000"/>
              </a:lnSpc>
              <a:buNone/>
              <a:defRPr sz="2400" b="1">
                <a:solidFill>
                  <a:schemeClr val="accent1"/>
                </a:solidFill>
                <a:latin typeface="Arial" panose="020B0604020202020204" pitchFamily="34" charset="0"/>
                <a:cs typeface="Arial" panose="020B0604020202020204" pitchFamily="34" charset="0"/>
              </a:defRPr>
            </a:lvl1pPr>
            <a:lvl2pPr marL="457189" indent="0">
              <a:buNone/>
              <a:defRPr b="1">
                <a:latin typeface="Arial"/>
                <a:cs typeface="Arial"/>
              </a:defRPr>
            </a:lvl2pPr>
            <a:lvl3pPr marL="914377" indent="0">
              <a:buNone/>
              <a:defRPr b="1">
                <a:latin typeface="Arial"/>
                <a:cs typeface="Arial"/>
              </a:defRPr>
            </a:lvl3pPr>
            <a:lvl4pPr marL="1371566" indent="0">
              <a:buNone/>
              <a:defRPr b="1">
                <a:latin typeface="Arial"/>
                <a:cs typeface="Arial"/>
              </a:defRPr>
            </a:lvl4pPr>
            <a:lvl5pPr marL="1828754" indent="0">
              <a:buNone/>
              <a:defRPr b="1">
                <a:latin typeface="Arial"/>
                <a:cs typeface="Arial"/>
              </a:defRPr>
            </a:lvl5pPr>
          </a:lstStyle>
          <a:p>
            <a:pPr lvl="0"/>
            <a:r>
              <a:rPr lang="en-US" dirty="0"/>
              <a:t>SUBTITLE</a:t>
            </a:r>
          </a:p>
        </p:txBody>
      </p:sp>
      <p:sp>
        <p:nvSpPr>
          <p:cNvPr id="3" name="Title 2"/>
          <p:cNvSpPr>
            <a:spLocks noGrp="1"/>
          </p:cNvSpPr>
          <p:nvPr>
            <p:ph type="title" hasCustomPrompt="1"/>
          </p:nvPr>
        </p:nvSpPr>
        <p:spPr>
          <a:xfrm>
            <a:off x="620184" y="466725"/>
            <a:ext cx="10896600" cy="508000"/>
          </a:xfrm>
          <a:prstGeom prst="rect">
            <a:avLst/>
          </a:prstGeom>
        </p:spPr>
        <p:txBody>
          <a:bodyPr/>
          <a:lstStyle>
            <a:lvl1pPr>
              <a:defRPr>
                <a:solidFill>
                  <a:schemeClr val="tx2"/>
                </a:solidFill>
                <a:latin typeface="Yale 2024" panose="02000602050000020003" pitchFamily="2" charset="77"/>
              </a:defRPr>
            </a:lvl1pPr>
          </a:lstStyle>
          <a:p>
            <a:r>
              <a:rPr lang="en-US" dirty="0"/>
              <a:t>Title</a:t>
            </a:r>
          </a:p>
        </p:txBody>
      </p:sp>
      <p:sp>
        <p:nvSpPr>
          <p:cNvPr id="9" name="Slide Number Placeholder 8"/>
          <p:cNvSpPr>
            <a:spLocks noGrp="1"/>
          </p:cNvSpPr>
          <p:nvPr>
            <p:ph type="sldNum" sz="quarter" idx="14"/>
          </p:nvPr>
        </p:nvSpPr>
        <p:spPr/>
        <p:txBody>
          <a:bodyPr/>
          <a:lstStyle/>
          <a:p>
            <a:fld id="{32B763C4-0BDF-40C6-AFB5-EA5752AD9CA1}" type="slidenum">
              <a:rPr lang="en-US" smtClean="0"/>
              <a:pPr/>
              <a:t>‹#›</a:t>
            </a:fld>
            <a:endParaRPr lang="en-US" dirty="0"/>
          </a:p>
        </p:txBody>
      </p:sp>
      <p:sp>
        <p:nvSpPr>
          <p:cNvPr id="7" name="Text Placeholder 6"/>
          <p:cNvSpPr>
            <a:spLocks noGrp="1"/>
          </p:cNvSpPr>
          <p:nvPr>
            <p:ph type="body" sz="quarter" idx="15" hasCustomPrompt="1"/>
          </p:nvPr>
        </p:nvSpPr>
        <p:spPr>
          <a:xfrm>
            <a:off x="620184" y="1703387"/>
            <a:ext cx="10896600" cy="4075308"/>
          </a:xfrm>
          <a:prstGeom prst="rect">
            <a:avLst/>
          </a:prstGeom>
        </p:spPr>
        <p:txBody>
          <a:bodyPr/>
          <a:lstStyle>
            <a:lvl1pPr marL="0" indent="0">
              <a:buNone/>
              <a:defRPr>
                <a:solidFill>
                  <a:schemeClr val="tx2"/>
                </a:solidFill>
                <a:latin typeface="Arial" panose="020B0604020202020204" pitchFamily="34" charset="0"/>
                <a:cs typeface="Arial" panose="020B0604020202020204" pitchFamily="34" charset="0"/>
              </a:defRPr>
            </a:lvl1pPr>
          </a:lstStyle>
          <a:p>
            <a:pPr lvl="0"/>
            <a:r>
              <a:rPr lang="en-US" dirty="0"/>
              <a:t>Edit Master text styles</a:t>
            </a:r>
          </a:p>
        </p:txBody>
      </p:sp>
    </p:spTree>
    <p:extLst>
      <p:ext uri="{BB962C8B-B14F-4D97-AF65-F5344CB8AC3E}">
        <p14:creationId xmlns:p14="http://schemas.microsoft.com/office/powerpoint/2010/main" val="199707766"/>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blue SUBTITLE and Bullets">
    <p:spTree>
      <p:nvGrpSpPr>
        <p:cNvPr id="1" name=""/>
        <p:cNvGrpSpPr/>
        <p:nvPr/>
      </p:nvGrpSpPr>
      <p:grpSpPr>
        <a:xfrm>
          <a:off x="0" y="0"/>
          <a:ext cx="0" cy="0"/>
          <a:chOff x="0" y="0"/>
          <a:chExt cx="0" cy="0"/>
        </a:xfrm>
      </p:grpSpPr>
      <p:sp>
        <p:nvSpPr>
          <p:cNvPr id="16" name="Text Placeholder 9"/>
          <p:cNvSpPr>
            <a:spLocks noGrp="1"/>
          </p:cNvSpPr>
          <p:nvPr>
            <p:ph type="body" sz="quarter" idx="12" hasCustomPrompt="1"/>
          </p:nvPr>
        </p:nvSpPr>
        <p:spPr>
          <a:xfrm>
            <a:off x="620891" y="1143000"/>
            <a:ext cx="10896196" cy="429768"/>
          </a:xfrm>
          <a:prstGeom prst="rect">
            <a:avLst/>
          </a:prstGeom>
        </p:spPr>
        <p:txBody>
          <a:bodyPr lIns="0" tIns="0" rIns="0" bIns="0" anchor="ctr">
            <a:noAutofit/>
          </a:bodyPr>
          <a:lstStyle>
            <a:lvl1pPr marL="91440" indent="0">
              <a:lnSpc>
                <a:spcPct val="100000"/>
              </a:lnSpc>
              <a:buNone/>
              <a:defRPr sz="2400" b="1">
                <a:solidFill>
                  <a:schemeClr val="accent1"/>
                </a:solidFill>
                <a:latin typeface="Arial" panose="020B0604020202020204" pitchFamily="34" charset="0"/>
                <a:cs typeface="Arial" panose="020B0604020202020204" pitchFamily="34" charset="0"/>
              </a:defRPr>
            </a:lvl1pPr>
            <a:lvl2pPr marL="457189" indent="0">
              <a:buNone/>
              <a:defRPr b="1">
                <a:latin typeface="Arial"/>
                <a:cs typeface="Arial"/>
              </a:defRPr>
            </a:lvl2pPr>
            <a:lvl3pPr marL="914377" indent="0">
              <a:buNone/>
              <a:defRPr b="1">
                <a:latin typeface="Arial"/>
                <a:cs typeface="Arial"/>
              </a:defRPr>
            </a:lvl3pPr>
            <a:lvl4pPr marL="1371566" indent="0">
              <a:buNone/>
              <a:defRPr b="1">
                <a:latin typeface="Arial"/>
                <a:cs typeface="Arial"/>
              </a:defRPr>
            </a:lvl4pPr>
            <a:lvl5pPr marL="1828754" indent="0">
              <a:buNone/>
              <a:defRPr b="1">
                <a:latin typeface="Arial"/>
                <a:cs typeface="Arial"/>
              </a:defRPr>
            </a:lvl5pPr>
          </a:lstStyle>
          <a:p>
            <a:pPr lvl="0"/>
            <a:r>
              <a:rPr lang="en-US" dirty="0"/>
              <a:t>SUBTITLE</a:t>
            </a:r>
          </a:p>
        </p:txBody>
      </p:sp>
      <p:sp>
        <p:nvSpPr>
          <p:cNvPr id="3" name="Title 2"/>
          <p:cNvSpPr>
            <a:spLocks noGrp="1"/>
          </p:cNvSpPr>
          <p:nvPr>
            <p:ph type="title" hasCustomPrompt="1"/>
          </p:nvPr>
        </p:nvSpPr>
        <p:spPr>
          <a:xfrm>
            <a:off x="620184" y="466725"/>
            <a:ext cx="10896600" cy="508000"/>
          </a:xfrm>
          <a:prstGeom prst="rect">
            <a:avLst/>
          </a:prstGeom>
        </p:spPr>
        <p:txBody>
          <a:bodyPr/>
          <a:lstStyle>
            <a:lvl1pPr>
              <a:defRPr>
                <a:solidFill>
                  <a:schemeClr val="tx2"/>
                </a:solidFill>
                <a:latin typeface="Yale 2024" panose="02000602050000020003" pitchFamily="2" charset="77"/>
              </a:defRPr>
            </a:lvl1pPr>
          </a:lstStyle>
          <a:p>
            <a:r>
              <a:rPr lang="en-US" dirty="0"/>
              <a:t>Title</a:t>
            </a:r>
          </a:p>
        </p:txBody>
      </p:sp>
      <p:sp>
        <p:nvSpPr>
          <p:cNvPr id="9" name="Slide Number Placeholder 8"/>
          <p:cNvSpPr>
            <a:spLocks noGrp="1"/>
          </p:cNvSpPr>
          <p:nvPr>
            <p:ph type="sldNum" sz="quarter" idx="14"/>
          </p:nvPr>
        </p:nvSpPr>
        <p:spPr/>
        <p:txBody>
          <a:bodyPr/>
          <a:lstStyle/>
          <a:p>
            <a:fld id="{32B763C4-0BDF-40C6-AFB5-EA5752AD9CA1}" type="slidenum">
              <a:rPr lang="en-US" smtClean="0"/>
              <a:pPr/>
              <a:t>‹#›</a:t>
            </a:fld>
            <a:endParaRPr lang="en-US"/>
          </a:p>
        </p:txBody>
      </p:sp>
      <p:sp>
        <p:nvSpPr>
          <p:cNvPr id="7" name="Text Placeholder 6"/>
          <p:cNvSpPr>
            <a:spLocks noGrp="1"/>
          </p:cNvSpPr>
          <p:nvPr>
            <p:ph type="body" sz="quarter" idx="15" hasCustomPrompt="1"/>
          </p:nvPr>
        </p:nvSpPr>
        <p:spPr>
          <a:xfrm>
            <a:off x="620184" y="1703387"/>
            <a:ext cx="10896600" cy="4075308"/>
          </a:xfrm>
          <a:prstGeom prst="rect">
            <a:avLst/>
          </a:prstGeom>
        </p:spPr>
        <p:txBody>
          <a:bodyPr/>
          <a:lstStyle>
            <a:lvl1pPr marL="342900" indent="-342900">
              <a:buFont typeface="Arial" panose="020B0604020202020204" pitchFamily="34" charset="0"/>
              <a:buChar char="•"/>
              <a:defRPr b="0" i="0">
                <a:solidFill>
                  <a:schemeClr val="tx2"/>
                </a:solidFill>
                <a:latin typeface="Arial" panose="020B0604020202020204" pitchFamily="34" charset="0"/>
                <a:cs typeface="Arial" panose="020B0604020202020204" pitchFamily="34" charset="0"/>
              </a:defRPr>
            </a:lvl1pPr>
            <a:lvl2pPr marL="628650" indent="-285750">
              <a:buFont typeface="Arial" panose="020B0604020202020204" pitchFamily="34" charset="0"/>
              <a:buChar char="•"/>
              <a:defRPr>
                <a:solidFill>
                  <a:schemeClr val="tx2"/>
                </a:solidFill>
                <a:latin typeface="Arial" panose="020B0604020202020204" pitchFamily="34" charset="0"/>
                <a:cs typeface="Arial" panose="020B0604020202020204" pitchFamily="34" charset="0"/>
              </a:defRPr>
            </a:lvl2pPr>
            <a:lvl3pPr>
              <a:defRPr>
                <a:solidFill>
                  <a:schemeClr val="tx2"/>
                </a:solidFill>
                <a:latin typeface="Arial" panose="020B0604020202020204" pitchFamily="34" charset="0"/>
                <a:cs typeface="Arial" panose="020B0604020202020204" pitchFamily="34" charset="0"/>
              </a:defRPr>
            </a:lvl3pPr>
            <a:lvl4pPr>
              <a:defRPr>
                <a:solidFill>
                  <a:schemeClr val="tx2"/>
                </a:solidFill>
                <a:latin typeface="Arial" panose="020B0604020202020204" pitchFamily="34" charset="0"/>
                <a:cs typeface="Arial" panose="020B0604020202020204" pitchFamily="34" charset="0"/>
              </a:defRPr>
            </a:lvl4pPr>
            <a:lvl5pPr>
              <a:defRPr/>
            </a:lvl5pPr>
          </a:lstStyle>
          <a:p>
            <a:pPr lvl="0"/>
            <a:r>
              <a:rPr lang="en-US" altLang="en-US"/>
              <a:t>Bullet</a:t>
            </a:r>
          </a:p>
          <a:p>
            <a:pPr lvl="1"/>
            <a:r>
              <a:rPr lang="en-US" altLang="en-US"/>
              <a:t>Sub-bullet</a:t>
            </a:r>
          </a:p>
          <a:p>
            <a:pPr lvl="2"/>
            <a:r>
              <a:rPr lang="en-US" altLang="en-US"/>
              <a:t>Sub-bullet</a:t>
            </a:r>
          </a:p>
          <a:p>
            <a:pPr lvl="3"/>
            <a:r>
              <a:rPr lang="en-US" altLang="en-US"/>
              <a:t>Sub-bullet</a:t>
            </a:r>
          </a:p>
        </p:txBody>
      </p:sp>
    </p:spTree>
    <p:extLst>
      <p:ext uri="{BB962C8B-B14F-4D97-AF65-F5344CB8AC3E}">
        <p14:creationId xmlns:p14="http://schemas.microsoft.com/office/powerpoint/2010/main" val="3035998106"/>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Vertical Title and Text">
    <p:spTree>
      <p:nvGrpSpPr>
        <p:cNvPr id="1" name=""/>
        <p:cNvGrpSpPr/>
        <p:nvPr/>
      </p:nvGrpSpPr>
      <p:grpSpPr>
        <a:xfrm>
          <a:off x="0" y="0"/>
          <a:ext cx="0" cy="0"/>
          <a:chOff x="0" y="0"/>
          <a:chExt cx="0" cy="0"/>
        </a:xfrm>
      </p:grpSpPr>
      <p:sp>
        <p:nvSpPr>
          <p:cNvPr id="2" name="Picture Placeholder 10">
            <a:extLst>
              <a:ext uri="{FF2B5EF4-FFF2-40B4-BE49-F238E27FC236}">
                <a16:creationId xmlns:a16="http://schemas.microsoft.com/office/drawing/2014/main" id="{AFB9879D-8528-94FA-43FA-9BF652A7CAF4}"/>
              </a:ext>
            </a:extLst>
          </p:cNvPr>
          <p:cNvSpPr>
            <a:spLocks noGrp="1"/>
          </p:cNvSpPr>
          <p:nvPr>
            <p:ph type="pic" sz="quarter" idx="16"/>
          </p:nvPr>
        </p:nvSpPr>
        <p:spPr>
          <a:xfrm>
            <a:off x="0" y="1"/>
            <a:ext cx="12192000" cy="3509041"/>
          </a:xfrm>
          <a:prstGeom prst="rect">
            <a:avLst/>
          </a:prstGeom>
        </p:spPr>
        <p:txBody>
          <a:bodyPr/>
          <a:lstStyle/>
          <a:p>
            <a:r>
              <a:rPr lang="en-US"/>
              <a:t>Click icon to add picture</a:t>
            </a:r>
          </a:p>
        </p:txBody>
      </p:sp>
      <p:sp>
        <p:nvSpPr>
          <p:cNvPr id="3" name="Text Placeholder 9">
            <a:extLst>
              <a:ext uri="{FF2B5EF4-FFF2-40B4-BE49-F238E27FC236}">
                <a16:creationId xmlns:a16="http://schemas.microsoft.com/office/drawing/2014/main" id="{3A450D6F-2AE7-E473-7B21-F5B01BD4F397}"/>
              </a:ext>
            </a:extLst>
          </p:cNvPr>
          <p:cNvSpPr>
            <a:spLocks noGrp="1"/>
          </p:cNvSpPr>
          <p:nvPr>
            <p:ph type="body" sz="quarter" idx="14" hasCustomPrompt="1"/>
          </p:nvPr>
        </p:nvSpPr>
        <p:spPr>
          <a:xfrm>
            <a:off x="533400" y="4812104"/>
            <a:ext cx="10895293" cy="274320"/>
          </a:xfrm>
          <a:prstGeom prst="rect">
            <a:avLst/>
          </a:prstGeom>
        </p:spPr>
        <p:txBody>
          <a:bodyPr anchor="ctr"/>
          <a:lstStyle>
            <a:lvl1pPr marL="0" indent="0">
              <a:lnSpc>
                <a:spcPct val="100000"/>
              </a:lnSpc>
              <a:buNone/>
              <a:defRPr sz="2800" b="0" baseline="0">
                <a:solidFill>
                  <a:schemeClr val="bg1"/>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Presenter, Department</a:t>
            </a:r>
          </a:p>
        </p:txBody>
      </p:sp>
      <p:sp>
        <p:nvSpPr>
          <p:cNvPr id="4" name="Title 1">
            <a:extLst>
              <a:ext uri="{FF2B5EF4-FFF2-40B4-BE49-F238E27FC236}">
                <a16:creationId xmlns:a16="http://schemas.microsoft.com/office/drawing/2014/main" id="{357DDFFB-3F05-B2B3-6F9C-89E570410A3F}"/>
              </a:ext>
            </a:extLst>
          </p:cNvPr>
          <p:cNvSpPr>
            <a:spLocks noGrp="1"/>
          </p:cNvSpPr>
          <p:nvPr>
            <p:ph type="title" hasCustomPrompt="1"/>
          </p:nvPr>
        </p:nvSpPr>
        <p:spPr>
          <a:xfrm>
            <a:off x="533804" y="3956363"/>
            <a:ext cx="10896196" cy="507831"/>
          </a:xfrm>
          <a:prstGeom prst="rect">
            <a:avLst/>
          </a:prstGeom>
        </p:spPr>
        <p:txBody>
          <a:bodyPr/>
          <a:lstStyle>
            <a:lvl1pPr>
              <a:lnSpc>
                <a:spcPct val="100000"/>
              </a:lnSpc>
              <a:defRPr sz="5400" baseline="0">
                <a:solidFill>
                  <a:schemeClr val="bg1"/>
                </a:solidFill>
                <a:latin typeface="Yale 2024" panose="02000602050000020003" pitchFamily="2" charset="77"/>
                <a:cs typeface="Microsoft Sans Serif" panose="020B0604020202020204" pitchFamily="34" charset="0"/>
              </a:defRPr>
            </a:lvl1pPr>
          </a:lstStyle>
          <a:p>
            <a:r>
              <a:rPr lang="en-US" dirty="0"/>
              <a:t>Title</a:t>
            </a:r>
          </a:p>
        </p:txBody>
      </p:sp>
      <p:sp>
        <p:nvSpPr>
          <p:cNvPr id="5" name="Text Placeholder 9">
            <a:extLst>
              <a:ext uri="{FF2B5EF4-FFF2-40B4-BE49-F238E27FC236}">
                <a16:creationId xmlns:a16="http://schemas.microsoft.com/office/drawing/2014/main" id="{A9CCCF12-C181-8683-FDBE-01F2B052154C}"/>
              </a:ext>
            </a:extLst>
          </p:cNvPr>
          <p:cNvSpPr>
            <a:spLocks noGrp="1"/>
          </p:cNvSpPr>
          <p:nvPr>
            <p:ph type="body" sz="quarter" idx="17" hasCustomPrompt="1"/>
          </p:nvPr>
        </p:nvSpPr>
        <p:spPr>
          <a:xfrm>
            <a:off x="8823366" y="6234983"/>
            <a:ext cx="2605327" cy="413205"/>
          </a:xfrm>
          <a:prstGeom prst="rect">
            <a:avLst/>
          </a:prstGeom>
        </p:spPr>
        <p:txBody>
          <a:bodyPr anchor="ctr"/>
          <a:lstStyle>
            <a:lvl1pPr marL="0" indent="0" algn="r">
              <a:lnSpc>
                <a:spcPct val="100000"/>
              </a:lnSpc>
              <a:buNone/>
              <a:defRPr sz="1600" b="0" i="0" baseline="0">
                <a:solidFill>
                  <a:schemeClr val="bg1"/>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Month Day, Year</a:t>
            </a:r>
          </a:p>
        </p:txBody>
      </p:sp>
    </p:spTree>
    <p:extLst>
      <p:ext uri="{BB962C8B-B14F-4D97-AF65-F5344CB8AC3E}">
        <p14:creationId xmlns:p14="http://schemas.microsoft.com/office/powerpoint/2010/main" val="21784673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with blue SUBTITLE and Photo ">
    <p:spTree>
      <p:nvGrpSpPr>
        <p:cNvPr id="1" name=""/>
        <p:cNvGrpSpPr/>
        <p:nvPr/>
      </p:nvGrpSpPr>
      <p:grpSpPr>
        <a:xfrm>
          <a:off x="0" y="0"/>
          <a:ext cx="0" cy="0"/>
          <a:chOff x="0" y="0"/>
          <a:chExt cx="0" cy="0"/>
        </a:xfrm>
      </p:grpSpPr>
      <p:sp>
        <p:nvSpPr>
          <p:cNvPr id="16" name="Text Placeholder 9"/>
          <p:cNvSpPr>
            <a:spLocks noGrp="1"/>
          </p:cNvSpPr>
          <p:nvPr>
            <p:ph type="body" sz="quarter" idx="12" hasCustomPrompt="1"/>
          </p:nvPr>
        </p:nvSpPr>
        <p:spPr>
          <a:xfrm>
            <a:off x="620892" y="1143000"/>
            <a:ext cx="5018430" cy="429768"/>
          </a:xfrm>
          <a:prstGeom prst="rect">
            <a:avLst/>
          </a:prstGeom>
        </p:spPr>
        <p:txBody>
          <a:bodyPr lIns="0" tIns="0" rIns="0" bIns="0" anchor="ctr">
            <a:noAutofit/>
          </a:bodyPr>
          <a:lstStyle>
            <a:lvl1pPr marL="91440" indent="0">
              <a:lnSpc>
                <a:spcPct val="100000"/>
              </a:lnSpc>
              <a:buNone/>
              <a:defRPr sz="2400" b="1">
                <a:solidFill>
                  <a:schemeClr val="accent1"/>
                </a:solidFill>
                <a:latin typeface="Arial" panose="020B0604020202020204" pitchFamily="34" charset="0"/>
                <a:cs typeface="Arial" panose="020B0604020202020204" pitchFamily="34" charset="0"/>
              </a:defRPr>
            </a:lvl1pPr>
            <a:lvl2pPr marL="457189" indent="0">
              <a:buNone/>
              <a:defRPr b="1">
                <a:latin typeface="Arial"/>
                <a:cs typeface="Arial"/>
              </a:defRPr>
            </a:lvl2pPr>
            <a:lvl3pPr marL="914377" indent="0">
              <a:buNone/>
              <a:defRPr b="1">
                <a:latin typeface="Arial"/>
                <a:cs typeface="Arial"/>
              </a:defRPr>
            </a:lvl3pPr>
            <a:lvl4pPr marL="1371566" indent="0">
              <a:buNone/>
              <a:defRPr b="1">
                <a:latin typeface="Arial"/>
                <a:cs typeface="Arial"/>
              </a:defRPr>
            </a:lvl4pPr>
            <a:lvl5pPr marL="1828754" indent="0">
              <a:buNone/>
              <a:defRPr b="1">
                <a:latin typeface="Arial"/>
                <a:cs typeface="Arial"/>
              </a:defRPr>
            </a:lvl5pPr>
          </a:lstStyle>
          <a:p>
            <a:pPr lvl="0"/>
            <a:r>
              <a:rPr lang="en-US" dirty="0"/>
              <a:t>SUBTITLE</a:t>
            </a:r>
          </a:p>
        </p:txBody>
      </p:sp>
      <p:sp>
        <p:nvSpPr>
          <p:cNvPr id="3" name="Title 2"/>
          <p:cNvSpPr>
            <a:spLocks noGrp="1"/>
          </p:cNvSpPr>
          <p:nvPr>
            <p:ph type="title" hasCustomPrompt="1"/>
          </p:nvPr>
        </p:nvSpPr>
        <p:spPr>
          <a:xfrm>
            <a:off x="620184" y="466725"/>
            <a:ext cx="5018616" cy="508000"/>
          </a:xfrm>
          <a:prstGeom prst="rect">
            <a:avLst/>
          </a:prstGeom>
        </p:spPr>
        <p:txBody>
          <a:bodyPr/>
          <a:lstStyle>
            <a:lvl1pPr>
              <a:defRPr>
                <a:solidFill>
                  <a:schemeClr val="tx2"/>
                </a:solidFill>
                <a:latin typeface="Yale 2024" panose="02000602050000020003" pitchFamily="2" charset="77"/>
              </a:defRPr>
            </a:lvl1pPr>
          </a:lstStyle>
          <a:p>
            <a:r>
              <a:rPr lang="en-US" dirty="0"/>
              <a:t>Title</a:t>
            </a:r>
          </a:p>
        </p:txBody>
      </p:sp>
      <p:sp>
        <p:nvSpPr>
          <p:cNvPr id="7" name="Text Placeholder 6"/>
          <p:cNvSpPr>
            <a:spLocks noGrp="1"/>
          </p:cNvSpPr>
          <p:nvPr>
            <p:ph type="body" sz="quarter" idx="15" hasCustomPrompt="1"/>
          </p:nvPr>
        </p:nvSpPr>
        <p:spPr>
          <a:xfrm>
            <a:off x="620184" y="1703386"/>
            <a:ext cx="5018616" cy="4240213"/>
          </a:xfrm>
          <a:prstGeom prst="rect">
            <a:avLst/>
          </a:prstGeom>
        </p:spPr>
        <p:txBody>
          <a:bodyPr/>
          <a:lstStyle>
            <a:lvl1pPr marL="0" indent="0">
              <a:buFontTx/>
              <a:buNone/>
              <a:defRPr>
                <a:solidFill>
                  <a:schemeClr val="tx2"/>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a:t>Edit Master text styles</a:t>
            </a:r>
          </a:p>
        </p:txBody>
      </p:sp>
      <p:sp>
        <p:nvSpPr>
          <p:cNvPr id="4" name="Picture Placeholder 3">
            <a:extLst>
              <a:ext uri="{FF2B5EF4-FFF2-40B4-BE49-F238E27FC236}">
                <a16:creationId xmlns:a16="http://schemas.microsoft.com/office/drawing/2014/main" id="{7569B0B1-812C-844D-9925-F70677E51560}"/>
              </a:ext>
            </a:extLst>
          </p:cNvPr>
          <p:cNvSpPr>
            <a:spLocks noGrp="1"/>
          </p:cNvSpPr>
          <p:nvPr>
            <p:ph type="pic" sz="quarter" idx="16"/>
          </p:nvPr>
        </p:nvSpPr>
        <p:spPr>
          <a:xfrm>
            <a:off x="6096000" y="0"/>
            <a:ext cx="6096000" cy="6858000"/>
          </a:xfrm>
          <a:prstGeom prst="rect">
            <a:avLst/>
          </a:prstGeom>
        </p:spPr>
        <p:txBody>
          <a:bodyPr/>
          <a:lstStyle/>
          <a:p>
            <a:r>
              <a:rPr lang="en-US" dirty="0"/>
              <a:t>Click icon to add picture</a:t>
            </a:r>
          </a:p>
        </p:txBody>
      </p:sp>
      <p:sp>
        <p:nvSpPr>
          <p:cNvPr id="2" name="Slide Number Placeholder 5">
            <a:extLst>
              <a:ext uri="{FF2B5EF4-FFF2-40B4-BE49-F238E27FC236}">
                <a16:creationId xmlns:a16="http://schemas.microsoft.com/office/drawing/2014/main" id="{CB42BAB2-013E-70B7-F7CD-C58EEFB275B3}"/>
              </a:ext>
            </a:extLst>
          </p:cNvPr>
          <p:cNvSpPr>
            <a:spLocks noGrp="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prstClr val="black">
                    <a:tint val="75000"/>
                  </a:prstClr>
                </a:solidFill>
                <a:latin typeface="Arial" panose="020B0604020202020204" pitchFamily="34" charset="0"/>
                <a:cs typeface="Arial" panose="020B0604020202020204" pitchFamily="34" charset="0"/>
              </a:defRPr>
            </a:lvl1pPr>
          </a:lstStyle>
          <a:p>
            <a:pPr>
              <a:defRPr/>
            </a:pPr>
            <a:fld id="{6E185F3A-9EB0-004F-8466-36A321E6E181}" type="slidenum">
              <a:rPr lang="en-US" smtClean="0"/>
              <a:pPr>
                <a:defRPr/>
              </a:pPr>
              <a:t>‹#›</a:t>
            </a:fld>
            <a:endParaRPr lang="en-US" dirty="0">
              <a:latin typeface="Arial" panose="020B0604020202020204" pitchFamily="34" charset="0"/>
            </a:endParaRPr>
          </a:p>
        </p:txBody>
      </p:sp>
    </p:spTree>
    <p:extLst>
      <p:ext uri="{BB962C8B-B14F-4D97-AF65-F5344CB8AC3E}">
        <p14:creationId xmlns:p14="http://schemas.microsoft.com/office/powerpoint/2010/main" val="680591697"/>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6_Content- with grey bloc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9D6E8A-FD7D-B549-B36D-A28CD760A414}"/>
              </a:ext>
            </a:extLst>
          </p:cNvPr>
          <p:cNvSpPr/>
          <p:nvPr userDrawn="1"/>
        </p:nvSpPr>
        <p:spPr>
          <a:xfrm>
            <a:off x="6172200" y="0"/>
            <a:ext cx="6096000" cy="6858000"/>
          </a:xfrm>
          <a:prstGeom prst="rect">
            <a:avLst/>
          </a:prstGeom>
          <a:solidFill>
            <a:srgbClr val="E6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Proxima Nova Regular"/>
            </a:endParaRPr>
          </a:p>
        </p:txBody>
      </p:sp>
      <p:sp>
        <p:nvSpPr>
          <p:cNvPr id="3" name="Title 2"/>
          <p:cNvSpPr>
            <a:spLocks noGrp="1"/>
          </p:cNvSpPr>
          <p:nvPr>
            <p:ph type="title" hasCustomPrompt="1"/>
          </p:nvPr>
        </p:nvSpPr>
        <p:spPr>
          <a:xfrm>
            <a:off x="620184" y="466725"/>
            <a:ext cx="5094816" cy="508000"/>
          </a:xfrm>
          <a:prstGeom prst="rect">
            <a:avLst/>
          </a:prstGeom>
        </p:spPr>
        <p:txBody>
          <a:bodyPr/>
          <a:lstStyle>
            <a:lvl1pPr>
              <a:defRPr>
                <a:solidFill>
                  <a:schemeClr val="tx2"/>
                </a:solidFill>
                <a:latin typeface="Yale 2024" panose="02000602050000020003" pitchFamily="2" charset="77"/>
              </a:defRPr>
            </a:lvl1pPr>
          </a:lstStyle>
          <a:p>
            <a:r>
              <a:rPr lang="en-US" dirty="0"/>
              <a:t>Title</a:t>
            </a:r>
          </a:p>
        </p:txBody>
      </p:sp>
      <p:sp>
        <p:nvSpPr>
          <p:cNvPr id="9" name="Slide Number Placeholder 8"/>
          <p:cNvSpPr>
            <a:spLocks noGrp="1"/>
          </p:cNvSpPr>
          <p:nvPr>
            <p:ph type="sldNum" sz="quarter" idx="14"/>
          </p:nvPr>
        </p:nvSpPr>
        <p:spPr/>
        <p:txBody>
          <a:bodyPr/>
          <a:lstStyle/>
          <a:p>
            <a:fld id="{32B763C4-0BDF-40C6-AFB5-EA5752AD9CA1}" type="slidenum">
              <a:rPr lang="en-US" smtClean="0"/>
              <a:pPr/>
              <a:t>‹#›</a:t>
            </a:fld>
            <a:endParaRPr lang="en-US"/>
          </a:p>
        </p:txBody>
      </p:sp>
      <p:sp>
        <p:nvSpPr>
          <p:cNvPr id="7" name="Text Placeholder 6"/>
          <p:cNvSpPr>
            <a:spLocks noGrp="1"/>
          </p:cNvSpPr>
          <p:nvPr>
            <p:ph type="body" sz="quarter" idx="15" hasCustomPrompt="1"/>
          </p:nvPr>
        </p:nvSpPr>
        <p:spPr>
          <a:xfrm>
            <a:off x="620184" y="1219200"/>
            <a:ext cx="5094816" cy="4724400"/>
          </a:xfrm>
          <a:prstGeom prst="rect">
            <a:avLst/>
          </a:prstGeom>
        </p:spPr>
        <p:txBody>
          <a:bodyPr/>
          <a:lstStyle>
            <a:lvl1pPr marL="0" indent="0">
              <a:buFontTx/>
              <a:buNone/>
              <a:defRPr>
                <a:solidFill>
                  <a:schemeClr val="tx2"/>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dirty="0"/>
              <a:t>Edit Master text styles</a:t>
            </a:r>
          </a:p>
        </p:txBody>
      </p:sp>
    </p:spTree>
    <p:extLst>
      <p:ext uri="{BB962C8B-B14F-4D97-AF65-F5344CB8AC3E}">
        <p14:creationId xmlns:p14="http://schemas.microsoft.com/office/powerpoint/2010/main" val="1684933631"/>
      </p:ext>
    </p:extLst>
  </p:cSld>
  <p:clrMapOvr>
    <a:masterClrMapping/>
  </p:clrMapOvr>
  <p:extLst>
    <p:ext uri="{DCECCB84-F9BA-43D5-87BE-67443E8EF086}">
      <p15:sldGuideLst xmlns:p15="http://schemas.microsoft.com/office/powerpoint/2012/main">
        <p15:guide id="1" orient="horz" pos="4128">
          <p15:clr>
            <a:srgbClr val="FBAE40"/>
          </p15:clr>
        </p15:guide>
        <p15:guide id="2" pos="384">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ontent- with blue bloc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9D6E8A-FD7D-B549-B36D-A28CD760A414}"/>
              </a:ext>
            </a:extLst>
          </p:cNvPr>
          <p:cNvSpPr/>
          <p:nvPr userDrawn="1"/>
        </p:nvSpPr>
        <p:spPr>
          <a:xfrm>
            <a:off x="61722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Proxima Nova Regular"/>
            </a:endParaRPr>
          </a:p>
        </p:txBody>
      </p:sp>
      <p:sp>
        <p:nvSpPr>
          <p:cNvPr id="16" name="Text Placeholder 9"/>
          <p:cNvSpPr>
            <a:spLocks noGrp="1"/>
          </p:cNvSpPr>
          <p:nvPr>
            <p:ph type="body" sz="quarter" idx="12" hasCustomPrompt="1"/>
          </p:nvPr>
        </p:nvSpPr>
        <p:spPr>
          <a:xfrm>
            <a:off x="620891" y="1143000"/>
            <a:ext cx="5094627" cy="429768"/>
          </a:xfrm>
          <a:prstGeom prst="rect">
            <a:avLst/>
          </a:prstGeom>
        </p:spPr>
        <p:txBody>
          <a:bodyPr lIns="0" tIns="0" rIns="0" bIns="0" anchor="ctr">
            <a:noAutofit/>
          </a:bodyPr>
          <a:lstStyle>
            <a:lvl1pPr marL="91440" indent="0">
              <a:lnSpc>
                <a:spcPct val="100000"/>
              </a:lnSpc>
              <a:buNone/>
              <a:defRPr sz="2400" b="1">
                <a:solidFill>
                  <a:schemeClr val="accent1"/>
                </a:solidFill>
                <a:latin typeface="Arial" panose="020B0604020202020204" pitchFamily="34" charset="0"/>
                <a:cs typeface="Arial" panose="020B0604020202020204" pitchFamily="34" charset="0"/>
              </a:defRPr>
            </a:lvl1pPr>
            <a:lvl2pPr marL="457189" indent="0">
              <a:buNone/>
              <a:defRPr b="1">
                <a:latin typeface="Arial"/>
                <a:cs typeface="Arial"/>
              </a:defRPr>
            </a:lvl2pPr>
            <a:lvl3pPr marL="914377" indent="0">
              <a:buNone/>
              <a:defRPr b="1">
                <a:latin typeface="Arial"/>
                <a:cs typeface="Arial"/>
              </a:defRPr>
            </a:lvl3pPr>
            <a:lvl4pPr marL="1371566" indent="0">
              <a:buNone/>
              <a:defRPr b="1">
                <a:latin typeface="Arial"/>
                <a:cs typeface="Arial"/>
              </a:defRPr>
            </a:lvl4pPr>
            <a:lvl5pPr marL="1828754" indent="0">
              <a:buNone/>
              <a:defRPr b="1">
                <a:latin typeface="Arial"/>
                <a:cs typeface="Arial"/>
              </a:defRPr>
            </a:lvl5pPr>
          </a:lstStyle>
          <a:p>
            <a:pPr lvl="0"/>
            <a:r>
              <a:rPr lang="en-US" dirty="0"/>
              <a:t>SUBTITLE</a:t>
            </a:r>
          </a:p>
        </p:txBody>
      </p:sp>
      <p:sp>
        <p:nvSpPr>
          <p:cNvPr id="3" name="Title 2"/>
          <p:cNvSpPr>
            <a:spLocks noGrp="1"/>
          </p:cNvSpPr>
          <p:nvPr>
            <p:ph type="title" hasCustomPrompt="1"/>
          </p:nvPr>
        </p:nvSpPr>
        <p:spPr>
          <a:xfrm>
            <a:off x="620184" y="466725"/>
            <a:ext cx="5094816" cy="508000"/>
          </a:xfrm>
          <a:prstGeom prst="rect">
            <a:avLst/>
          </a:prstGeom>
        </p:spPr>
        <p:txBody>
          <a:bodyPr/>
          <a:lstStyle>
            <a:lvl1pPr>
              <a:defRPr>
                <a:solidFill>
                  <a:schemeClr val="tx2"/>
                </a:solidFill>
                <a:latin typeface="Yale 2024" panose="02000602050000020003" pitchFamily="2" charset="77"/>
              </a:defRPr>
            </a:lvl1pPr>
          </a:lstStyle>
          <a:p>
            <a:r>
              <a:rPr lang="en-US" dirty="0"/>
              <a:t>Title</a:t>
            </a:r>
          </a:p>
        </p:txBody>
      </p:sp>
      <p:sp>
        <p:nvSpPr>
          <p:cNvPr id="9" name="Slide Number Placeholder 8"/>
          <p:cNvSpPr>
            <a:spLocks noGrp="1"/>
          </p:cNvSpPr>
          <p:nvPr>
            <p:ph type="sldNum" sz="quarter" idx="14"/>
          </p:nvPr>
        </p:nvSpPr>
        <p:spPr/>
        <p:txBody>
          <a:bodyPr/>
          <a:lstStyle>
            <a:lvl1pPr>
              <a:defRPr>
                <a:solidFill>
                  <a:schemeClr val="bg1"/>
                </a:solidFill>
              </a:defRPr>
            </a:lvl1pPr>
          </a:lstStyle>
          <a:p>
            <a:fld id="{32B763C4-0BDF-40C6-AFB5-EA5752AD9CA1}" type="slidenum">
              <a:rPr lang="en-US" smtClean="0"/>
              <a:pPr/>
              <a:t>‹#›</a:t>
            </a:fld>
            <a:endParaRPr lang="en-US" dirty="0"/>
          </a:p>
        </p:txBody>
      </p:sp>
      <p:sp>
        <p:nvSpPr>
          <p:cNvPr id="7" name="Text Placeholder 6"/>
          <p:cNvSpPr>
            <a:spLocks noGrp="1"/>
          </p:cNvSpPr>
          <p:nvPr>
            <p:ph type="body" sz="quarter" idx="15" hasCustomPrompt="1"/>
          </p:nvPr>
        </p:nvSpPr>
        <p:spPr>
          <a:xfrm>
            <a:off x="620184" y="1703386"/>
            <a:ext cx="5094816" cy="4240213"/>
          </a:xfrm>
          <a:prstGeom prst="rect">
            <a:avLst/>
          </a:prstGeom>
        </p:spPr>
        <p:txBody>
          <a:bodyPr/>
          <a:lstStyle>
            <a:lvl1pPr marL="0" indent="0">
              <a:buFontTx/>
              <a:buNone/>
              <a:defRPr>
                <a:solidFill>
                  <a:schemeClr val="tx2"/>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a:t>Edit Master text styles</a:t>
            </a:r>
          </a:p>
        </p:txBody>
      </p:sp>
    </p:spTree>
    <p:extLst>
      <p:ext uri="{BB962C8B-B14F-4D97-AF65-F5344CB8AC3E}">
        <p14:creationId xmlns:p14="http://schemas.microsoft.com/office/powerpoint/2010/main" val="48594207"/>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_Content- blue subtitle grey bloc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9D6E8A-FD7D-B549-B36D-A28CD760A414}"/>
              </a:ext>
            </a:extLst>
          </p:cNvPr>
          <p:cNvSpPr/>
          <p:nvPr userDrawn="1"/>
        </p:nvSpPr>
        <p:spPr>
          <a:xfrm>
            <a:off x="6172200" y="0"/>
            <a:ext cx="6096000" cy="6858000"/>
          </a:xfrm>
          <a:prstGeom prst="rect">
            <a:avLst/>
          </a:prstGeom>
          <a:solidFill>
            <a:srgbClr val="E6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Proxima Nova Regular"/>
            </a:endParaRPr>
          </a:p>
        </p:txBody>
      </p:sp>
      <p:sp>
        <p:nvSpPr>
          <p:cNvPr id="16" name="Text Placeholder 9"/>
          <p:cNvSpPr>
            <a:spLocks noGrp="1"/>
          </p:cNvSpPr>
          <p:nvPr>
            <p:ph type="body" sz="quarter" idx="12" hasCustomPrompt="1"/>
          </p:nvPr>
        </p:nvSpPr>
        <p:spPr>
          <a:xfrm>
            <a:off x="620892" y="1143000"/>
            <a:ext cx="5094627" cy="429768"/>
          </a:xfrm>
          <a:prstGeom prst="rect">
            <a:avLst/>
          </a:prstGeom>
        </p:spPr>
        <p:txBody>
          <a:bodyPr lIns="0" tIns="0" rIns="0" bIns="0" anchor="ctr">
            <a:noAutofit/>
          </a:bodyPr>
          <a:lstStyle>
            <a:lvl1pPr marL="91440" indent="0">
              <a:lnSpc>
                <a:spcPct val="100000"/>
              </a:lnSpc>
              <a:buNone/>
              <a:defRPr sz="2400" b="1">
                <a:solidFill>
                  <a:schemeClr val="accent1"/>
                </a:solidFill>
                <a:latin typeface="Arial" panose="020B0604020202020204" pitchFamily="34" charset="0"/>
                <a:cs typeface="Arial" panose="020B0604020202020204" pitchFamily="34" charset="0"/>
              </a:defRPr>
            </a:lvl1pPr>
            <a:lvl2pPr marL="457189" indent="0">
              <a:buNone/>
              <a:defRPr b="1">
                <a:latin typeface="Arial"/>
                <a:cs typeface="Arial"/>
              </a:defRPr>
            </a:lvl2pPr>
            <a:lvl3pPr marL="914377" indent="0">
              <a:buNone/>
              <a:defRPr b="1">
                <a:latin typeface="Arial"/>
                <a:cs typeface="Arial"/>
              </a:defRPr>
            </a:lvl3pPr>
            <a:lvl4pPr marL="1371566" indent="0">
              <a:buNone/>
              <a:defRPr b="1">
                <a:latin typeface="Arial"/>
                <a:cs typeface="Arial"/>
              </a:defRPr>
            </a:lvl4pPr>
            <a:lvl5pPr marL="1828754" indent="0">
              <a:buNone/>
              <a:defRPr b="1">
                <a:latin typeface="Arial"/>
                <a:cs typeface="Arial"/>
              </a:defRPr>
            </a:lvl5pPr>
          </a:lstStyle>
          <a:p>
            <a:pPr lvl="0"/>
            <a:r>
              <a:rPr lang="en-US" dirty="0"/>
              <a:t>SUBTITLE</a:t>
            </a:r>
          </a:p>
        </p:txBody>
      </p:sp>
      <p:sp>
        <p:nvSpPr>
          <p:cNvPr id="3" name="Title 2"/>
          <p:cNvSpPr>
            <a:spLocks noGrp="1"/>
          </p:cNvSpPr>
          <p:nvPr>
            <p:ph type="title" hasCustomPrompt="1"/>
          </p:nvPr>
        </p:nvSpPr>
        <p:spPr>
          <a:xfrm>
            <a:off x="620184" y="466725"/>
            <a:ext cx="5094816" cy="508000"/>
          </a:xfrm>
          <a:prstGeom prst="rect">
            <a:avLst/>
          </a:prstGeom>
        </p:spPr>
        <p:txBody>
          <a:bodyPr/>
          <a:lstStyle>
            <a:lvl1pPr>
              <a:defRPr>
                <a:solidFill>
                  <a:schemeClr val="tx2"/>
                </a:solidFill>
                <a:latin typeface="Yale 2024" panose="02000602050000020003" pitchFamily="2" charset="77"/>
              </a:defRPr>
            </a:lvl1pPr>
          </a:lstStyle>
          <a:p>
            <a:r>
              <a:rPr lang="en-US" dirty="0"/>
              <a:t>Title</a:t>
            </a:r>
          </a:p>
        </p:txBody>
      </p:sp>
      <p:sp>
        <p:nvSpPr>
          <p:cNvPr id="9" name="Slide Number Placeholder 8"/>
          <p:cNvSpPr>
            <a:spLocks noGrp="1"/>
          </p:cNvSpPr>
          <p:nvPr>
            <p:ph type="sldNum" sz="quarter" idx="14"/>
          </p:nvPr>
        </p:nvSpPr>
        <p:spPr/>
        <p:txBody>
          <a:bodyPr/>
          <a:lstStyle/>
          <a:p>
            <a:fld id="{32B763C4-0BDF-40C6-AFB5-EA5752AD9CA1}" type="slidenum">
              <a:rPr lang="en-US" smtClean="0"/>
              <a:pPr/>
              <a:t>‹#›</a:t>
            </a:fld>
            <a:endParaRPr lang="en-US"/>
          </a:p>
        </p:txBody>
      </p:sp>
      <p:sp>
        <p:nvSpPr>
          <p:cNvPr id="7" name="Text Placeholder 6"/>
          <p:cNvSpPr>
            <a:spLocks noGrp="1"/>
          </p:cNvSpPr>
          <p:nvPr>
            <p:ph type="body" sz="quarter" idx="15" hasCustomPrompt="1"/>
          </p:nvPr>
        </p:nvSpPr>
        <p:spPr>
          <a:xfrm>
            <a:off x="620184" y="1703386"/>
            <a:ext cx="5094816" cy="4240213"/>
          </a:xfrm>
          <a:prstGeom prst="rect">
            <a:avLst/>
          </a:prstGeom>
        </p:spPr>
        <p:txBody>
          <a:bodyPr/>
          <a:lstStyle>
            <a:lvl1pPr marL="0" indent="0">
              <a:buFontTx/>
              <a:buNone/>
              <a:defRPr>
                <a:solidFill>
                  <a:schemeClr val="tx2"/>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a:t>Edit Master text styles</a:t>
            </a:r>
          </a:p>
        </p:txBody>
      </p:sp>
    </p:spTree>
    <p:extLst>
      <p:ext uri="{BB962C8B-B14F-4D97-AF65-F5344CB8AC3E}">
        <p14:creationId xmlns:p14="http://schemas.microsoft.com/office/powerpoint/2010/main" val="898722463"/>
      </p:ext>
    </p:extLst>
  </p:cSld>
  <p:clrMapOvr>
    <a:masterClrMapping/>
  </p:clrMapOvr>
  <p:extLst>
    <p:ext uri="{DCECCB84-F9BA-43D5-87BE-67443E8EF086}">
      <p15:sldGuideLst xmlns:p15="http://schemas.microsoft.com/office/powerpoint/2012/main">
        <p15:guide id="1" orient="horz" pos="4128">
          <p15:clr>
            <a:srgbClr val="FBAE40"/>
          </p15:clr>
        </p15:guide>
        <p15:guide id="2" pos="384">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Content- with blue bloc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9D6E8A-FD7D-B549-B36D-A28CD760A414}"/>
              </a:ext>
            </a:extLst>
          </p:cNvPr>
          <p:cNvSpPr/>
          <p:nvPr userDrawn="1"/>
        </p:nvSpPr>
        <p:spPr>
          <a:xfrm>
            <a:off x="6172200" y="0"/>
            <a:ext cx="6096000" cy="6858000"/>
          </a:xfrm>
          <a:prstGeom prst="rect">
            <a:avLst/>
          </a:prstGeom>
          <a:solidFill>
            <a:srgbClr val="E6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Proxima Nova Regular"/>
            </a:endParaRPr>
          </a:p>
        </p:txBody>
      </p:sp>
      <p:sp>
        <p:nvSpPr>
          <p:cNvPr id="3" name="Title 2"/>
          <p:cNvSpPr>
            <a:spLocks noGrp="1"/>
          </p:cNvSpPr>
          <p:nvPr>
            <p:ph type="title" hasCustomPrompt="1"/>
          </p:nvPr>
        </p:nvSpPr>
        <p:spPr>
          <a:xfrm>
            <a:off x="620185" y="466725"/>
            <a:ext cx="5094780" cy="508000"/>
          </a:xfrm>
          <a:prstGeom prst="rect">
            <a:avLst/>
          </a:prstGeom>
        </p:spPr>
        <p:txBody>
          <a:bodyPr/>
          <a:lstStyle>
            <a:lvl1pPr>
              <a:defRPr>
                <a:solidFill>
                  <a:schemeClr val="tx2"/>
                </a:solidFill>
                <a:latin typeface="Yale 2024" panose="02000602050000020003" pitchFamily="2" charset="77"/>
              </a:defRPr>
            </a:lvl1pPr>
          </a:lstStyle>
          <a:p>
            <a:r>
              <a:rPr lang="en-US" dirty="0"/>
              <a:t>Title</a:t>
            </a:r>
          </a:p>
        </p:txBody>
      </p:sp>
      <p:sp>
        <p:nvSpPr>
          <p:cNvPr id="9" name="Slide Number Placeholder 8"/>
          <p:cNvSpPr>
            <a:spLocks noGrp="1"/>
          </p:cNvSpPr>
          <p:nvPr>
            <p:ph type="sldNum" sz="quarter" idx="14"/>
          </p:nvPr>
        </p:nvSpPr>
        <p:spPr/>
        <p:txBody>
          <a:bodyPr/>
          <a:lstStyle/>
          <a:p>
            <a:fld id="{32B763C4-0BDF-40C6-AFB5-EA5752AD9CA1}" type="slidenum">
              <a:rPr lang="en-US" smtClean="0"/>
              <a:pPr/>
              <a:t>‹#›</a:t>
            </a:fld>
            <a:endParaRPr lang="en-US" dirty="0"/>
          </a:p>
        </p:txBody>
      </p:sp>
      <p:sp>
        <p:nvSpPr>
          <p:cNvPr id="7" name="Text Placeholder 6"/>
          <p:cNvSpPr>
            <a:spLocks noGrp="1"/>
          </p:cNvSpPr>
          <p:nvPr>
            <p:ph type="body" sz="quarter" idx="15" hasCustomPrompt="1"/>
          </p:nvPr>
        </p:nvSpPr>
        <p:spPr>
          <a:xfrm>
            <a:off x="6705600" y="974725"/>
            <a:ext cx="5029200" cy="5121275"/>
          </a:xfrm>
          <a:prstGeom prst="rect">
            <a:avLst/>
          </a:prstGeom>
        </p:spPr>
        <p:txBody>
          <a:bodyPr/>
          <a:lstStyle>
            <a:lvl1pPr marL="0" indent="0">
              <a:buFontTx/>
              <a:buNone/>
              <a:defRPr>
                <a:solidFill>
                  <a:schemeClr val="tx2"/>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dirty="0"/>
              <a:t>Edit Master text styles</a:t>
            </a:r>
          </a:p>
        </p:txBody>
      </p:sp>
      <p:sp>
        <p:nvSpPr>
          <p:cNvPr id="5" name="Chart Placeholder 4">
            <a:extLst>
              <a:ext uri="{FF2B5EF4-FFF2-40B4-BE49-F238E27FC236}">
                <a16:creationId xmlns:a16="http://schemas.microsoft.com/office/drawing/2014/main" id="{F894DDC1-84FF-EE40-A217-B9E305079F86}"/>
              </a:ext>
            </a:extLst>
          </p:cNvPr>
          <p:cNvSpPr>
            <a:spLocks noGrp="1"/>
          </p:cNvSpPr>
          <p:nvPr>
            <p:ph type="chart" sz="quarter" idx="16"/>
          </p:nvPr>
        </p:nvSpPr>
        <p:spPr>
          <a:xfrm>
            <a:off x="620713" y="1219200"/>
            <a:ext cx="5094287" cy="4724400"/>
          </a:xfrm>
          <a:prstGeom prst="rect">
            <a:avLst/>
          </a:prstGeom>
        </p:spPr>
        <p:txBody>
          <a:bodyPr/>
          <a:lstStyle>
            <a:lvl1pPr>
              <a:defRPr>
                <a:solidFill>
                  <a:schemeClr val="tx2"/>
                </a:solidFill>
              </a:defRPr>
            </a:lvl1pPr>
          </a:lstStyle>
          <a:p>
            <a:endParaRPr lang="en-US"/>
          </a:p>
        </p:txBody>
      </p:sp>
    </p:spTree>
    <p:extLst>
      <p:ext uri="{BB962C8B-B14F-4D97-AF65-F5344CB8AC3E}">
        <p14:creationId xmlns:p14="http://schemas.microsoft.com/office/powerpoint/2010/main" val="2517590406"/>
      </p:ext>
    </p:extLst>
  </p:cSld>
  <p:clrMapOvr>
    <a:masterClrMapping/>
  </p:clrMapOvr>
  <p:extLst>
    <p:ext uri="{DCECCB84-F9BA-43D5-87BE-67443E8EF086}">
      <p15:sldGuideLst xmlns:p15="http://schemas.microsoft.com/office/powerpoint/2012/main">
        <p15:guide id="1" orient="horz" pos="4128">
          <p15:clr>
            <a:srgbClr val="FBAE40"/>
          </p15:clr>
        </p15:guide>
        <p15:guide id="2" pos="384">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4_Content- grey block w photo holder">
    <p:bg>
      <p:bgPr>
        <a:solidFill>
          <a:schemeClr val="bg2"/>
        </a:solidFill>
        <a:effectLst/>
      </p:bgPr>
    </p:bg>
    <p:spTree>
      <p:nvGrpSpPr>
        <p:cNvPr id="1" name=""/>
        <p:cNvGrpSpPr/>
        <p:nvPr/>
      </p:nvGrpSpPr>
      <p:grpSpPr>
        <a:xfrm>
          <a:off x="0" y="0"/>
          <a:ext cx="0" cy="0"/>
          <a:chOff x="0" y="0"/>
          <a:chExt cx="0" cy="0"/>
        </a:xfrm>
      </p:grpSpPr>
      <p:sp>
        <p:nvSpPr>
          <p:cNvPr id="7" name="Text Placeholder 6"/>
          <p:cNvSpPr>
            <a:spLocks noGrp="1"/>
          </p:cNvSpPr>
          <p:nvPr>
            <p:ph type="body" sz="quarter" idx="15" hasCustomPrompt="1"/>
          </p:nvPr>
        </p:nvSpPr>
        <p:spPr>
          <a:xfrm>
            <a:off x="620184" y="1066800"/>
            <a:ext cx="4942416" cy="4876800"/>
          </a:xfrm>
          <a:prstGeom prst="rect">
            <a:avLst/>
          </a:prstGeom>
        </p:spPr>
        <p:txBody>
          <a:bodyPr/>
          <a:lstStyle>
            <a:lvl1pPr marL="0" indent="0">
              <a:buFontTx/>
              <a:buNone/>
              <a:defRPr>
                <a:solidFill>
                  <a:schemeClr val="tx2"/>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dirty="0"/>
              <a:t>Edit Master text styles</a:t>
            </a:r>
          </a:p>
        </p:txBody>
      </p:sp>
      <p:sp>
        <p:nvSpPr>
          <p:cNvPr id="5" name="Picture Placeholder 4">
            <a:extLst>
              <a:ext uri="{FF2B5EF4-FFF2-40B4-BE49-F238E27FC236}">
                <a16:creationId xmlns:a16="http://schemas.microsoft.com/office/drawing/2014/main" id="{56C44FC9-0D96-E247-B211-F8396F8E9D63}"/>
              </a:ext>
            </a:extLst>
          </p:cNvPr>
          <p:cNvSpPr>
            <a:spLocks noGrp="1"/>
          </p:cNvSpPr>
          <p:nvPr>
            <p:ph type="pic" sz="quarter" idx="16"/>
          </p:nvPr>
        </p:nvSpPr>
        <p:spPr>
          <a:xfrm>
            <a:off x="6130895" y="0"/>
            <a:ext cx="6061105" cy="6858000"/>
          </a:xfrm>
          <a:prstGeom prst="rect">
            <a:avLst/>
          </a:prstGeom>
          <a:noFill/>
        </p:spPr>
        <p:txBody>
          <a:bodyPr/>
          <a:lstStyle/>
          <a:p>
            <a:endParaRPr lang="en-US"/>
          </a:p>
        </p:txBody>
      </p:sp>
      <p:sp>
        <p:nvSpPr>
          <p:cNvPr id="4" name="Slide Number Placeholder 5">
            <a:extLst>
              <a:ext uri="{FF2B5EF4-FFF2-40B4-BE49-F238E27FC236}">
                <a16:creationId xmlns:a16="http://schemas.microsoft.com/office/drawing/2014/main" id="{6A5E9581-5939-6DD0-AC76-04B68E914ABE}"/>
              </a:ext>
            </a:extLst>
          </p:cNvPr>
          <p:cNvSpPr>
            <a:spLocks noGrp="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prstClr val="black">
                    <a:tint val="75000"/>
                  </a:prstClr>
                </a:solidFill>
                <a:latin typeface="Arial" panose="020B0604020202020204" pitchFamily="34" charset="0"/>
                <a:cs typeface="Arial" panose="020B0604020202020204" pitchFamily="34" charset="0"/>
              </a:defRPr>
            </a:lvl1pPr>
          </a:lstStyle>
          <a:p>
            <a:pPr>
              <a:defRPr/>
            </a:pPr>
            <a:fld id="{6E185F3A-9EB0-004F-8466-36A321E6E181}" type="slidenum">
              <a:rPr lang="en-US" smtClean="0"/>
              <a:pPr>
                <a:defRPr/>
              </a:pPr>
              <a:t>‹#›</a:t>
            </a:fld>
            <a:endParaRPr lang="en-US" dirty="0">
              <a:latin typeface="Arial" panose="020B0604020202020204" pitchFamily="34" charset="0"/>
            </a:endParaRPr>
          </a:p>
        </p:txBody>
      </p:sp>
    </p:spTree>
    <p:extLst>
      <p:ext uri="{BB962C8B-B14F-4D97-AF65-F5344CB8AC3E}">
        <p14:creationId xmlns:p14="http://schemas.microsoft.com/office/powerpoint/2010/main" val="3250152705"/>
      </p:ext>
    </p:extLst>
  </p:cSld>
  <p:clrMapOvr>
    <a:masterClrMapping/>
  </p:clrMapOvr>
  <p:extLst>
    <p:ext uri="{DCECCB84-F9BA-43D5-87BE-67443E8EF086}">
      <p15:sldGuideLst xmlns:p15="http://schemas.microsoft.com/office/powerpoint/2012/main">
        <p15:guide id="1" orient="horz" pos="4128">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eadshot - with blue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48BC2-EA92-8546-B889-F3A835E4AE98}"/>
              </a:ext>
            </a:extLst>
          </p:cNvPr>
          <p:cNvSpPr>
            <a:spLocks noGrp="1"/>
          </p:cNvSpPr>
          <p:nvPr>
            <p:ph type="title"/>
          </p:nvPr>
        </p:nvSpPr>
        <p:spPr>
          <a:xfrm>
            <a:off x="620184" y="466725"/>
            <a:ext cx="10896600" cy="508000"/>
          </a:xfrm>
          <a:prstGeom prst="rect">
            <a:avLst/>
          </a:prstGeom>
        </p:spPr>
        <p:txBody>
          <a:bodyPr/>
          <a:lstStyle>
            <a:lvl1pPr>
              <a:defRPr>
                <a:solidFill>
                  <a:schemeClr val="tx2"/>
                </a:solidFill>
                <a:latin typeface="Yale 2024" panose="02000602050000020003" pitchFamily="2" charset="77"/>
              </a:defRPr>
            </a:lvl1pPr>
          </a:lstStyle>
          <a:p>
            <a:r>
              <a:rPr lang="en-US" dirty="0"/>
              <a:t>Click to edit Master title style</a:t>
            </a:r>
          </a:p>
        </p:txBody>
      </p:sp>
      <p:sp>
        <p:nvSpPr>
          <p:cNvPr id="3" name="Slide Number Placeholder 2">
            <a:extLst>
              <a:ext uri="{FF2B5EF4-FFF2-40B4-BE49-F238E27FC236}">
                <a16:creationId xmlns:a16="http://schemas.microsoft.com/office/drawing/2014/main" id="{376660BE-476D-F94B-A6A5-B6EF8460D075}"/>
              </a:ext>
            </a:extLst>
          </p:cNvPr>
          <p:cNvSpPr>
            <a:spLocks noGrp="1"/>
          </p:cNvSpPr>
          <p:nvPr>
            <p:ph type="sldNum" sz="quarter" idx="10"/>
          </p:nvPr>
        </p:nvSpPr>
        <p:spPr/>
        <p:txBody>
          <a:bodyPr/>
          <a:lstStyle/>
          <a:p>
            <a:pPr>
              <a:defRPr/>
            </a:pPr>
            <a:fld id="{6E185F3A-9EB0-004F-8466-36A321E6E181}" type="slidenum">
              <a:rPr lang="en-US" smtClean="0"/>
              <a:pPr>
                <a:defRPr/>
              </a:pPr>
              <a:t>‹#›</a:t>
            </a:fld>
            <a:endParaRPr lang="en-US"/>
          </a:p>
        </p:txBody>
      </p:sp>
      <p:sp>
        <p:nvSpPr>
          <p:cNvPr id="5" name="Text Placeholder 2">
            <a:extLst>
              <a:ext uri="{FF2B5EF4-FFF2-40B4-BE49-F238E27FC236}">
                <a16:creationId xmlns:a16="http://schemas.microsoft.com/office/drawing/2014/main" id="{084D4E49-BC50-6B44-ADC4-5B983089E424}"/>
              </a:ext>
            </a:extLst>
          </p:cNvPr>
          <p:cNvSpPr>
            <a:spLocks noGrp="1"/>
          </p:cNvSpPr>
          <p:nvPr>
            <p:ph type="body" sz="half" idx="2" hasCustomPrompt="1"/>
          </p:nvPr>
        </p:nvSpPr>
        <p:spPr>
          <a:xfrm>
            <a:off x="4470401" y="1219201"/>
            <a:ext cx="7046383" cy="415721"/>
          </a:xfrm>
          <a:prstGeom prst="rect">
            <a:avLst/>
          </a:prstGeom>
        </p:spPr>
        <p:txBody>
          <a:bodyPr anchor="ctr"/>
          <a:lstStyle>
            <a:lvl1pPr>
              <a:defRPr sz="2400" b="1">
                <a:solidFill>
                  <a:schemeClr val="accent1"/>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6" name="Text Placeholder 3">
            <a:extLst>
              <a:ext uri="{FF2B5EF4-FFF2-40B4-BE49-F238E27FC236}">
                <a16:creationId xmlns:a16="http://schemas.microsoft.com/office/drawing/2014/main" id="{2BF4D3B4-098D-3445-96AB-6DB6760E3036}"/>
              </a:ext>
            </a:extLst>
          </p:cNvPr>
          <p:cNvSpPr>
            <a:spLocks noGrp="1"/>
          </p:cNvSpPr>
          <p:nvPr>
            <p:ph type="body" sz="half" idx="13" hasCustomPrompt="1"/>
          </p:nvPr>
        </p:nvSpPr>
        <p:spPr>
          <a:xfrm>
            <a:off x="4470398" y="1830905"/>
            <a:ext cx="7046385" cy="4265095"/>
          </a:xfrm>
          <a:prstGeom prst="rect">
            <a:avLst/>
          </a:prstGeom>
        </p:spPr>
        <p:txBody>
          <a:bodyPr/>
          <a:lstStyle>
            <a:lvl1pPr marL="0" indent="0">
              <a:buFontTx/>
              <a:buNone/>
              <a:defRPr sz="2000">
                <a:solidFill>
                  <a:schemeClr val="tx2"/>
                </a:solidFill>
                <a:latin typeface="Arial" panose="020B0604020202020204" pitchFamily="34" charset="0"/>
                <a:cs typeface="Arial" panose="020B0604020202020204" pitchFamily="34" charset="0"/>
              </a:defRPr>
            </a:lvl1pPr>
          </a:lstStyle>
          <a:p>
            <a:pPr lvl="0"/>
            <a:r>
              <a:rPr lang="en-US"/>
              <a:t>Edit Master text styles</a:t>
            </a:r>
          </a:p>
        </p:txBody>
      </p:sp>
      <p:sp>
        <p:nvSpPr>
          <p:cNvPr id="12" name="Picture Placeholder 11">
            <a:extLst>
              <a:ext uri="{FF2B5EF4-FFF2-40B4-BE49-F238E27FC236}">
                <a16:creationId xmlns:a16="http://schemas.microsoft.com/office/drawing/2014/main" id="{6C3F77CD-DE2C-6C46-B3BD-5480D5AA884B}"/>
              </a:ext>
            </a:extLst>
          </p:cNvPr>
          <p:cNvSpPr>
            <a:spLocks noGrp="1"/>
          </p:cNvSpPr>
          <p:nvPr>
            <p:ph type="pic" sz="quarter" idx="14" hasCustomPrompt="1"/>
          </p:nvPr>
        </p:nvSpPr>
        <p:spPr>
          <a:xfrm>
            <a:off x="620184" y="1219200"/>
            <a:ext cx="3657600" cy="4876800"/>
          </a:xfrm>
          <a:prstGeom prst="rect">
            <a:avLst/>
          </a:prstGeom>
        </p:spPr>
        <p:txBody>
          <a:bodyPr/>
          <a:lstStyle/>
          <a:p>
            <a:r>
              <a:rPr lang="en-US"/>
              <a:t>Headshot</a:t>
            </a:r>
          </a:p>
        </p:txBody>
      </p:sp>
    </p:spTree>
    <p:extLst>
      <p:ext uri="{BB962C8B-B14F-4D97-AF65-F5344CB8AC3E}">
        <p14:creationId xmlns:p14="http://schemas.microsoft.com/office/powerpoint/2010/main" val="637732879"/>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Multiple headsho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48BC2-EA92-8546-B889-F3A835E4AE98}"/>
              </a:ext>
            </a:extLst>
          </p:cNvPr>
          <p:cNvSpPr>
            <a:spLocks noGrp="1"/>
          </p:cNvSpPr>
          <p:nvPr>
            <p:ph type="title"/>
          </p:nvPr>
        </p:nvSpPr>
        <p:spPr>
          <a:xfrm>
            <a:off x="620184" y="466725"/>
            <a:ext cx="10896600" cy="508000"/>
          </a:xfrm>
          <a:prstGeom prst="rect">
            <a:avLst/>
          </a:prstGeom>
        </p:spPr>
        <p:txBody>
          <a:bodyPr/>
          <a:lstStyle>
            <a:lvl1pPr>
              <a:defRPr>
                <a:solidFill>
                  <a:schemeClr val="tx2"/>
                </a:solidFill>
                <a:latin typeface="Yale 2024" panose="02000602050000020003" pitchFamily="2" charset="77"/>
              </a:defRPr>
            </a:lvl1pPr>
          </a:lstStyle>
          <a:p>
            <a:r>
              <a:rPr lang="en-US" dirty="0"/>
              <a:t>Click to edit Master title style</a:t>
            </a:r>
          </a:p>
        </p:txBody>
      </p:sp>
      <p:sp>
        <p:nvSpPr>
          <p:cNvPr id="3" name="Slide Number Placeholder 2">
            <a:extLst>
              <a:ext uri="{FF2B5EF4-FFF2-40B4-BE49-F238E27FC236}">
                <a16:creationId xmlns:a16="http://schemas.microsoft.com/office/drawing/2014/main" id="{376660BE-476D-F94B-A6A5-B6EF8460D075}"/>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6E185F3A-9EB0-004F-8466-36A321E6E181}" type="slidenum">
              <a:rPr lang="en-US" smtClean="0"/>
              <a:pPr>
                <a:defRPr/>
              </a:pPr>
              <a:t>‹#›</a:t>
            </a:fld>
            <a:endParaRPr lang="en-US"/>
          </a:p>
        </p:txBody>
      </p:sp>
      <p:sp>
        <p:nvSpPr>
          <p:cNvPr id="5" name="Text Placeholder 2">
            <a:extLst>
              <a:ext uri="{FF2B5EF4-FFF2-40B4-BE49-F238E27FC236}">
                <a16:creationId xmlns:a16="http://schemas.microsoft.com/office/drawing/2014/main" id="{084D4E49-BC50-6B44-ADC4-5B983089E424}"/>
              </a:ext>
            </a:extLst>
          </p:cNvPr>
          <p:cNvSpPr>
            <a:spLocks noGrp="1"/>
          </p:cNvSpPr>
          <p:nvPr>
            <p:ph type="body" sz="half" idx="2" hasCustomPrompt="1"/>
          </p:nvPr>
        </p:nvSpPr>
        <p:spPr>
          <a:xfrm>
            <a:off x="610192" y="4127469"/>
            <a:ext cx="2448392" cy="415721"/>
          </a:xfrm>
          <a:prstGeom prst="rect">
            <a:avLst/>
          </a:prstGeom>
        </p:spPr>
        <p:txBody>
          <a:bodyPr anchor="ctr"/>
          <a:lstStyle>
            <a:lvl1pPr>
              <a:defRPr sz="1400" b="1">
                <a:solidFill>
                  <a:schemeClr val="tx2"/>
                </a:solidFill>
                <a:latin typeface="Arial" panose="020B0604020202020204" pitchFamily="34" charset="0"/>
                <a:cs typeface="Arial" panose="020B0604020202020204" pitchFamily="34" charset="0"/>
              </a:defRPr>
            </a:lvl1pPr>
          </a:lstStyle>
          <a:p>
            <a:pPr lvl="0"/>
            <a:r>
              <a:rPr lang="en-US"/>
              <a:t>Edit Master text styles</a:t>
            </a:r>
          </a:p>
        </p:txBody>
      </p:sp>
      <p:sp>
        <p:nvSpPr>
          <p:cNvPr id="6" name="Text Placeholder 3">
            <a:extLst>
              <a:ext uri="{FF2B5EF4-FFF2-40B4-BE49-F238E27FC236}">
                <a16:creationId xmlns:a16="http://schemas.microsoft.com/office/drawing/2014/main" id="{2BF4D3B4-098D-3445-96AB-6DB6760E3036}"/>
              </a:ext>
            </a:extLst>
          </p:cNvPr>
          <p:cNvSpPr>
            <a:spLocks noGrp="1"/>
          </p:cNvSpPr>
          <p:nvPr>
            <p:ph type="body" sz="half" idx="13" hasCustomPrompt="1"/>
          </p:nvPr>
        </p:nvSpPr>
        <p:spPr>
          <a:xfrm>
            <a:off x="610193" y="4737069"/>
            <a:ext cx="2448393" cy="1282731"/>
          </a:xfrm>
          <a:prstGeom prst="rect">
            <a:avLst/>
          </a:prstGeom>
        </p:spPr>
        <p:txBody>
          <a:bodyPr/>
          <a:lstStyle>
            <a:lvl1pPr marL="0" indent="0">
              <a:buFontTx/>
              <a:buNone/>
              <a:defRPr sz="1400">
                <a:solidFill>
                  <a:schemeClr val="tx2"/>
                </a:solidFill>
                <a:latin typeface="Arial" panose="020B0604020202020204" pitchFamily="34" charset="0"/>
                <a:cs typeface="Arial" panose="020B0604020202020204" pitchFamily="34" charset="0"/>
              </a:defRPr>
            </a:lvl1pPr>
          </a:lstStyle>
          <a:p>
            <a:pPr lvl="0"/>
            <a:r>
              <a:rPr lang="en-US"/>
              <a:t>Edit Master text styles</a:t>
            </a:r>
          </a:p>
        </p:txBody>
      </p:sp>
      <p:sp>
        <p:nvSpPr>
          <p:cNvPr id="12" name="Picture Placeholder 11">
            <a:extLst>
              <a:ext uri="{FF2B5EF4-FFF2-40B4-BE49-F238E27FC236}">
                <a16:creationId xmlns:a16="http://schemas.microsoft.com/office/drawing/2014/main" id="{6C3F77CD-DE2C-6C46-B3BD-5480D5AA884B}"/>
              </a:ext>
            </a:extLst>
          </p:cNvPr>
          <p:cNvSpPr>
            <a:spLocks noGrp="1"/>
          </p:cNvSpPr>
          <p:nvPr>
            <p:ph type="pic" sz="quarter" idx="14" hasCustomPrompt="1"/>
          </p:nvPr>
        </p:nvSpPr>
        <p:spPr>
          <a:xfrm>
            <a:off x="615188" y="1219200"/>
            <a:ext cx="2438400" cy="2743200"/>
          </a:xfrm>
          <a:prstGeom prst="rect">
            <a:avLst/>
          </a:prstGeom>
        </p:spPr>
        <p:txBody>
          <a:bodyPr/>
          <a:lstStyle/>
          <a:p>
            <a:r>
              <a:rPr lang="en-US"/>
              <a:t>Headshot</a:t>
            </a:r>
          </a:p>
        </p:txBody>
      </p:sp>
      <p:sp>
        <p:nvSpPr>
          <p:cNvPr id="8" name="Picture Placeholder 11">
            <a:extLst>
              <a:ext uri="{FF2B5EF4-FFF2-40B4-BE49-F238E27FC236}">
                <a16:creationId xmlns:a16="http://schemas.microsoft.com/office/drawing/2014/main" id="{D31FE0AC-DECD-F242-BAC2-5E44BCD2B6F1}"/>
              </a:ext>
            </a:extLst>
          </p:cNvPr>
          <p:cNvSpPr>
            <a:spLocks noGrp="1"/>
          </p:cNvSpPr>
          <p:nvPr>
            <p:ph type="pic" sz="quarter" idx="15" hasCustomPrompt="1"/>
          </p:nvPr>
        </p:nvSpPr>
        <p:spPr>
          <a:xfrm>
            <a:off x="3436253" y="1219200"/>
            <a:ext cx="2438400" cy="2743200"/>
          </a:xfrm>
          <a:prstGeom prst="rect">
            <a:avLst/>
          </a:prstGeom>
        </p:spPr>
        <p:txBody>
          <a:bodyPr/>
          <a:lstStyle/>
          <a:p>
            <a:r>
              <a:rPr lang="en-US"/>
              <a:t>Headshot</a:t>
            </a:r>
          </a:p>
        </p:txBody>
      </p:sp>
      <p:sp>
        <p:nvSpPr>
          <p:cNvPr id="9" name="Picture Placeholder 11">
            <a:extLst>
              <a:ext uri="{FF2B5EF4-FFF2-40B4-BE49-F238E27FC236}">
                <a16:creationId xmlns:a16="http://schemas.microsoft.com/office/drawing/2014/main" id="{506C69E5-0657-3C49-AF53-301A064988AF}"/>
              </a:ext>
            </a:extLst>
          </p:cNvPr>
          <p:cNvSpPr>
            <a:spLocks noGrp="1"/>
          </p:cNvSpPr>
          <p:nvPr>
            <p:ph type="pic" sz="quarter" idx="16" hasCustomPrompt="1"/>
          </p:nvPr>
        </p:nvSpPr>
        <p:spPr>
          <a:xfrm>
            <a:off x="6257317" y="1219200"/>
            <a:ext cx="2438400" cy="2743200"/>
          </a:xfrm>
          <a:prstGeom prst="rect">
            <a:avLst/>
          </a:prstGeom>
        </p:spPr>
        <p:txBody>
          <a:bodyPr/>
          <a:lstStyle/>
          <a:p>
            <a:r>
              <a:rPr lang="en-US"/>
              <a:t>Headshot</a:t>
            </a:r>
          </a:p>
        </p:txBody>
      </p:sp>
      <p:sp>
        <p:nvSpPr>
          <p:cNvPr id="10" name="Picture Placeholder 11">
            <a:extLst>
              <a:ext uri="{FF2B5EF4-FFF2-40B4-BE49-F238E27FC236}">
                <a16:creationId xmlns:a16="http://schemas.microsoft.com/office/drawing/2014/main" id="{F4DF5B58-5903-9F46-A0D4-0371D7F1EE4B}"/>
              </a:ext>
            </a:extLst>
          </p:cNvPr>
          <p:cNvSpPr>
            <a:spLocks noGrp="1"/>
          </p:cNvSpPr>
          <p:nvPr>
            <p:ph type="pic" sz="quarter" idx="17" hasCustomPrompt="1"/>
          </p:nvPr>
        </p:nvSpPr>
        <p:spPr>
          <a:xfrm>
            <a:off x="9078384" y="1219200"/>
            <a:ext cx="2438400" cy="2743200"/>
          </a:xfrm>
          <a:prstGeom prst="rect">
            <a:avLst/>
          </a:prstGeom>
        </p:spPr>
        <p:txBody>
          <a:bodyPr/>
          <a:lstStyle/>
          <a:p>
            <a:r>
              <a:rPr lang="en-US"/>
              <a:t>Headshot</a:t>
            </a:r>
          </a:p>
        </p:txBody>
      </p:sp>
      <p:sp>
        <p:nvSpPr>
          <p:cNvPr id="13" name="Text Placeholder 2">
            <a:extLst>
              <a:ext uri="{FF2B5EF4-FFF2-40B4-BE49-F238E27FC236}">
                <a16:creationId xmlns:a16="http://schemas.microsoft.com/office/drawing/2014/main" id="{36BDD94C-BED4-674A-8D5F-BD1A7D0E8B6C}"/>
              </a:ext>
            </a:extLst>
          </p:cNvPr>
          <p:cNvSpPr>
            <a:spLocks noGrp="1"/>
          </p:cNvSpPr>
          <p:nvPr>
            <p:ph type="body" sz="half" idx="18" hasCustomPrompt="1"/>
          </p:nvPr>
        </p:nvSpPr>
        <p:spPr>
          <a:xfrm>
            <a:off x="3451464" y="4127469"/>
            <a:ext cx="2448392" cy="415721"/>
          </a:xfrm>
          <a:prstGeom prst="rect">
            <a:avLst/>
          </a:prstGeom>
        </p:spPr>
        <p:txBody>
          <a:bodyPr anchor="ctr"/>
          <a:lstStyle>
            <a:lvl1pPr>
              <a:defRPr sz="1400" b="1">
                <a:solidFill>
                  <a:schemeClr val="tx2"/>
                </a:solidFill>
                <a:latin typeface="Arial" panose="020B0604020202020204" pitchFamily="34" charset="0"/>
                <a:cs typeface="Arial" panose="020B0604020202020204" pitchFamily="34" charset="0"/>
              </a:defRPr>
            </a:lvl1pPr>
          </a:lstStyle>
          <a:p>
            <a:pPr lvl="0"/>
            <a:r>
              <a:rPr lang="en-US"/>
              <a:t>Edit Master text styles</a:t>
            </a:r>
          </a:p>
        </p:txBody>
      </p:sp>
      <p:sp>
        <p:nvSpPr>
          <p:cNvPr id="14" name="Text Placeholder 2">
            <a:extLst>
              <a:ext uri="{FF2B5EF4-FFF2-40B4-BE49-F238E27FC236}">
                <a16:creationId xmlns:a16="http://schemas.microsoft.com/office/drawing/2014/main" id="{8F79720F-6650-A046-BC48-78BC62B9FE8D}"/>
              </a:ext>
            </a:extLst>
          </p:cNvPr>
          <p:cNvSpPr>
            <a:spLocks noGrp="1"/>
          </p:cNvSpPr>
          <p:nvPr>
            <p:ph type="body" sz="half" idx="19" hasCustomPrompt="1"/>
          </p:nvPr>
        </p:nvSpPr>
        <p:spPr>
          <a:xfrm>
            <a:off x="6257317" y="4127469"/>
            <a:ext cx="2483810" cy="415721"/>
          </a:xfrm>
          <a:prstGeom prst="rect">
            <a:avLst/>
          </a:prstGeom>
        </p:spPr>
        <p:txBody>
          <a:bodyPr anchor="ctr"/>
          <a:lstStyle>
            <a:lvl1pPr>
              <a:defRPr sz="1400" b="1">
                <a:solidFill>
                  <a:schemeClr val="tx2"/>
                </a:solidFill>
                <a:latin typeface="Arial" panose="020B0604020202020204" pitchFamily="34" charset="0"/>
                <a:cs typeface="Arial" panose="020B0604020202020204" pitchFamily="34" charset="0"/>
              </a:defRPr>
            </a:lvl1pPr>
          </a:lstStyle>
          <a:p>
            <a:pPr lvl="0"/>
            <a:r>
              <a:rPr lang="en-US"/>
              <a:t>Edit Master text styles</a:t>
            </a:r>
          </a:p>
        </p:txBody>
      </p:sp>
      <p:sp>
        <p:nvSpPr>
          <p:cNvPr id="15" name="Text Placeholder 2">
            <a:extLst>
              <a:ext uri="{FF2B5EF4-FFF2-40B4-BE49-F238E27FC236}">
                <a16:creationId xmlns:a16="http://schemas.microsoft.com/office/drawing/2014/main" id="{BF5D5785-9F6C-BD47-B38A-CAEBF32FFBBE}"/>
              </a:ext>
            </a:extLst>
          </p:cNvPr>
          <p:cNvSpPr>
            <a:spLocks noGrp="1"/>
          </p:cNvSpPr>
          <p:nvPr>
            <p:ph type="body" sz="half" idx="20" hasCustomPrompt="1"/>
          </p:nvPr>
        </p:nvSpPr>
        <p:spPr>
          <a:xfrm>
            <a:off x="9078384" y="4127469"/>
            <a:ext cx="2448392" cy="415721"/>
          </a:xfrm>
          <a:prstGeom prst="rect">
            <a:avLst/>
          </a:prstGeom>
        </p:spPr>
        <p:txBody>
          <a:bodyPr anchor="ctr"/>
          <a:lstStyle>
            <a:lvl1pPr>
              <a:defRPr sz="1400" b="1">
                <a:solidFill>
                  <a:schemeClr val="tx2"/>
                </a:solidFill>
                <a:latin typeface="Arial" panose="020B0604020202020204" pitchFamily="34" charset="0"/>
                <a:cs typeface="Arial" panose="020B0604020202020204" pitchFamily="34" charset="0"/>
              </a:defRPr>
            </a:lvl1pPr>
          </a:lstStyle>
          <a:p>
            <a:pPr lvl="0"/>
            <a:r>
              <a:rPr lang="en-US"/>
              <a:t>Edit Master text styles</a:t>
            </a:r>
          </a:p>
        </p:txBody>
      </p:sp>
      <p:sp>
        <p:nvSpPr>
          <p:cNvPr id="16" name="Text Placeholder 3">
            <a:extLst>
              <a:ext uri="{FF2B5EF4-FFF2-40B4-BE49-F238E27FC236}">
                <a16:creationId xmlns:a16="http://schemas.microsoft.com/office/drawing/2014/main" id="{4AA1F096-394C-3F45-B181-631B8CDE2302}"/>
              </a:ext>
            </a:extLst>
          </p:cNvPr>
          <p:cNvSpPr>
            <a:spLocks noGrp="1"/>
          </p:cNvSpPr>
          <p:nvPr>
            <p:ph type="body" sz="half" idx="21" hasCustomPrompt="1"/>
          </p:nvPr>
        </p:nvSpPr>
        <p:spPr>
          <a:xfrm>
            <a:off x="3451464" y="4737069"/>
            <a:ext cx="2448393" cy="1282731"/>
          </a:xfrm>
          <a:prstGeom prst="rect">
            <a:avLst/>
          </a:prstGeom>
        </p:spPr>
        <p:txBody>
          <a:bodyPr/>
          <a:lstStyle>
            <a:lvl1pPr marL="0" indent="0">
              <a:buFontTx/>
              <a:buNone/>
              <a:defRPr sz="1400">
                <a:solidFill>
                  <a:schemeClr val="tx2"/>
                </a:solidFill>
                <a:latin typeface="Arial" panose="020B0604020202020204" pitchFamily="34" charset="0"/>
                <a:cs typeface="Arial" panose="020B0604020202020204" pitchFamily="34" charset="0"/>
              </a:defRPr>
            </a:lvl1pPr>
          </a:lstStyle>
          <a:p>
            <a:pPr lvl="0"/>
            <a:r>
              <a:rPr lang="en-US"/>
              <a:t>Edit Master text styles</a:t>
            </a:r>
          </a:p>
        </p:txBody>
      </p:sp>
      <p:sp>
        <p:nvSpPr>
          <p:cNvPr id="17" name="Text Placeholder 3">
            <a:extLst>
              <a:ext uri="{FF2B5EF4-FFF2-40B4-BE49-F238E27FC236}">
                <a16:creationId xmlns:a16="http://schemas.microsoft.com/office/drawing/2014/main" id="{19332133-FF02-C04A-841F-EFE8C927EB21}"/>
              </a:ext>
            </a:extLst>
          </p:cNvPr>
          <p:cNvSpPr>
            <a:spLocks noGrp="1"/>
          </p:cNvSpPr>
          <p:nvPr>
            <p:ph type="body" sz="half" idx="22" hasCustomPrompt="1"/>
          </p:nvPr>
        </p:nvSpPr>
        <p:spPr>
          <a:xfrm>
            <a:off x="6257317" y="4737069"/>
            <a:ext cx="2483811" cy="1282731"/>
          </a:xfrm>
          <a:prstGeom prst="rect">
            <a:avLst/>
          </a:prstGeom>
        </p:spPr>
        <p:txBody>
          <a:bodyPr/>
          <a:lstStyle>
            <a:lvl1pPr marL="0" indent="0">
              <a:buFontTx/>
              <a:buNone/>
              <a:defRPr sz="1400">
                <a:solidFill>
                  <a:schemeClr val="tx2"/>
                </a:solidFill>
                <a:latin typeface="Arial" panose="020B0604020202020204" pitchFamily="34" charset="0"/>
                <a:cs typeface="Arial" panose="020B0604020202020204" pitchFamily="34" charset="0"/>
              </a:defRPr>
            </a:lvl1pPr>
          </a:lstStyle>
          <a:p>
            <a:pPr lvl="0"/>
            <a:r>
              <a:rPr lang="en-US"/>
              <a:t>Edit Master text styles</a:t>
            </a:r>
          </a:p>
        </p:txBody>
      </p:sp>
      <p:sp>
        <p:nvSpPr>
          <p:cNvPr id="18" name="Text Placeholder 3">
            <a:extLst>
              <a:ext uri="{FF2B5EF4-FFF2-40B4-BE49-F238E27FC236}">
                <a16:creationId xmlns:a16="http://schemas.microsoft.com/office/drawing/2014/main" id="{32E0B844-386A-E142-8B65-BA5E816F3195}"/>
              </a:ext>
            </a:extLst>
          </p:cNvPr>
          <p:cNvSpPr>
            <a:spLocks noGrp="1"/>
          </p:cNvSpPr>
          <p:nvPr>
            <p:ph type="body" sz="half" idx="23" hasCustomPrompt="1"/>
          </p:nvPr>
        </p:nvSpPr>
        <p:spPr>
          <a:xfrm>
            <a:off x="9078384" y="4737069"/>
            <a:ext cx="2448393" cy="1282731"/>
          </a:xfrm>
          <a:prstGeom prst="rect">
            <a:avLst/>
          </a:prstGeom>
        </p:spPr>
        <p:txBody>
          <a:bodyPr/>
          <a:lstStyle>
            <a:lvl1pPr marL="0" indent="0">
              <a:buFontTx/>
              <a:buNone/>
              <a:defRPr sz="1400">
                <a:solidFill>
                  <a:schemeClr val="tx2"/>
                </a:solidFill>
                <a:latin typeface="Arial" panose="020B0604020202020204" pitchFamily="34" charset="0"/>
                <a:cs typeface="Arial" panose="020B0604020202020204" pitchFamily="34" charset="0"/>
              </a:defRPr>
            </a:lvl1pPr>
          </a:lstStyle>
          <a:p>
            <a:pPr lvl="0"/>
            <a:r>
              <a:rPr lang="en-US"/>
              <a:t>Edit Master text styles</a:t>
            </a:r>
          </a:p>
        </p:txBody>
      </p:sp>
    </p:spTree>
    <p:extLst>
      <p:ext uri="{BB962C8B-B14F-4D97-AF65-F5344CB8AC3E}">
        <p14:creationId xmlns:p14="http://schemas.microsoft.com/office/powerpoint/2010/main" val="3490227121"/>
      </p:ext>
    </p:extLst>
  </p:cSld>
  <p:clrMapOvr>
    <a:masterClrMapping/>
  </p:clrMapOvr>
  <p:extLst>
    <p:ext uri="{DCECCB84-F9BA-43D5-87BE-67443E8EF086}">
      <p15:sldGuideLst xmlns:p15="http://schemas.microsoft.com/office/powerpoint/2012/main">
        <p15:guide id="1" orient="horz" pos="3024">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 no content">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DD700759-2717-AD40-9814-CA77C6E9D6B1}"/>
              </a:ext>
            </a:extLst>
          </p:cNvPr>
          <p:cNvSpPr>
            <a:spLocks noGrp="1"/>
          </p:cNvSpPr>
          <p:nvPr>
            <p:ph type="sldNum" sz="quarter" idx="10"/>
          </p:nvPr>
        </p:nvSpPr>
        <p:spPr/>
        <p:txBody>
          <a:bodyPr/>
          <a:lstStyle>
            <a:lvl1pPr>
              <a:defRPr/>
            </a:lvl1pPr>
          </a:lstStyle>
          <a:p>
            <a:pPr>
              <a:defRPr/>
            </a:pPr>
            <a:fld id="{A48725E7-0BCD-FA4A-B64F-9E36BFFE79F3}" type="slidenum">
              <a:rPr lang="en-US"/>
              <a:pPr>
                <a:defRPr/>
              </a:pPr>
              <a:t>‹#›</a:t>
            </a:fld>
            <a:endParaRPr lang="en-US"/>
          </a:p>
        </p:txBody>
      </p:sp>
      <p:sp>
        <p:nvSpPr>
          <p:cNvPr id="2" name="Title 1">
            <a:extLst>
              <a:ext uri="{FF2B5EF4-FFF2-40B4-BE49-F238E27FC236}">
                <a16:creationId xmlns:a16="http://schemas.microsoft.com/office/drawing/2014/main" id="{6BA5841D-E503-D320-93CA-2D5B47E91499}"/>
              </a:ext>
            </a:extLst>
          </p:cNvPr>
          <p:cNvSpPr>
            <a:spLocks noGrp="1"/>
          </p:cNvSpPr>
          <p:nvPr>
            <p:ph type="title"/>
          </p:nvPr>
        </p:nvSpPr>
        <p:spPr>
          <a:xfrm>
            <a:off x="620184" y="466725"/>
            <a:ext cx="10896600" cy="508000"/>
          </a:xfrm>
          <a:prstGeom prst="rect">
            <a:avLst/>
          </a:prstGeom>
        </p:spPr>
        <p:txBody>
          <a:bodyPr/>
          <a:lstStyle>
            <a:lvl1pPr>
              <a:defRPr>
                <a:solidFill>
                  <a:schemeClr val="tx2"/>
                </a:solidFill>
                <a:latin typeface="Yale 2024" panose="02000602050000020003" pitchFamily="2" charset="77"/>
              </a:defRPr>
            </a:lvl1pPr>
          </a:lstStyle>
          <a:p>
            <a:r>
              <a:rPr lang="en-US" dirty="0"/>
              <a:t>Click to edit Master title style</a:t>
            </a:r>
          </a:p>
        </p:txBody>
      </p:sp>
    </p:spTree>
    <p:extLst>
      <p:ext uri="{BB962C8B-B14F-4D97-AF65-F5344CB8AC3E}">
        <p14:creationId xmlns:p14="http://schemas.microsoft.com/office/powerpoint/2010/main" val="31793856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0" name="Slide Number Placeholder 4">
            <a:extLst>
              <a:ext uri="{FF2B5EF4-FFF2-40B4-BE49-F238E27FC236}">
                <a16:creationId xmlns:a16="http://schemas.microsoft.com/office/drawing/2014/main" id="{7741FB7F-4339-CE40-88F6-F6B2A9B73936}"/>
              </a:ext>
            </a:extLst>
          </p:cNvPr>
          <p:cNvSpPr>
            <a:spLocks noGrp="1"/>
          </p:cNvSpPr>
          <p:nvPr>
            <p:ph type="sldNum" sz="quarter" idx="15"/>
          </p:nvPr>
        </p:nvSpPr>
        <p:spPr/>
        <p:txBody>
          <a:bodyPr/>
          <a:lstStyle>
            <a:lvl1pPr>
              <a:defRPr/>
            </a:lvl1pPr>
          </a:lstStyle>
          <a:p>
            <a:pPr>
              <a:defRPr/>
            </a:pPr>
            <a:fld id="{59D14E7F-45AD-DE46-9B52-3C1C3176B3A7}" type="slidenum">
              <a:rPr lang="en-US"/>
              <a:pPr>
                <a:defRPr/>
              </a:pPr>
              <a:t>‹#›</a:t>
            </a:fld>
            <a:endParaRPr lang="en-US"/>
          </a:p>
        </p:txBody>
      </p:sp>
    </p:spTree>
    <p:extLst>
      <p:ext uri="{BB962C8B-B14F-4D97-AF65-F5344CB8AC3E}">
        <p14:creationId xmlns:p14="http://schemas.microsoft.com/office/powerpoint/2010/main" val="527653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EC787C42-AFE4-6801-897A-F95877D9BB88}"/>
              </a:ext>
            </a:extLst>
          </p:cNvPr>
          <p:cNvSpPr>
            <a:spLocks noGrp="1"/>
          </p:cNvSpPr>
          <p:nvPr>
            <p:ph type="body" sz="quarter" idx="14" hasCustomPrompt="1"/>
          </p:nvPr>
        </p:nvSpPr>
        <p:spPr>
          <a:xfrm>
            <a:off x="598589" y="3497580"/>
            <a:ext cx="5968466" cy="541020"/>
          </a:xfrm>
          <a:prstGeom prst="rect">
            <a:avLst/>
          </a:prstGeom>
        </p:spPr>
        <p:txBody>
          <a:bodyPr anchor="ctr"/>
          <a:lstStyle>
            <a:lvl1pPr marL="0" indent="0">
              <a:lnSpc>
                <a:spcPct val="100000"/>
              </a:lnSpc>
              <a:buNone/>
              <a:defRPr sz="2800" b="0" baseline="0">
                <a:solidFill>
                  <a:schemeClr val="bg1"/>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Presenter, Department</a:t>
            </a:r>
          </a:p>
        </p:txBody>
      </p:sp>
      <p:sp>
        <p:nvSpPr>
          <p:cNvPr id="3" name="Title 1">
            <a:extLst>
              <a:ext uri="{FF2B5EF4-FFF2-40B4-BE49-F238E27FC236}">
                <a16:creationId xmlns:a16="http://schemas.microsoft.com/office/drawing/2014/main" id="{43880F41-1AC4-6281-104F-A2914FF26E54}"/>
              </a:ext>
            </a:extLst>
          </p:cNvPr>
          <p:cNvSpPr>
            <a:spLocks noGrp="1"/>
          </p:cNvSpPr>
          <p:nvPr>
            <p:ph type="title" hasCustomPrompt="1"/>
          </p:nvPr>
        </p:nvSpPr>
        <p:spPr>
          <a:xfrm>
            <a:off x="609599" y="2057401"/>
            <a:ext cx="5957455" cy="762000"/>
          </a:xfrm>
          <a:prstGeom prst="rect">
            <a:avLst/>
          </a:prstGeom>
        </p:spPr>
        <p:txBody>
          <a:bodyPr anchor="b" anchorCtr="0"/>
          <a:lstStyle>
            <a:lvl1pPr>
              <a:lnSpc>
                <a:spcPct val="100000"/>
              </a:lnSpc>
              <a:defRPr sz="5400" baseline="0">
                <a:solidFill>
                  <a:schemeClr val="bg1"/>
                </a:solidFill>
                <a:latin typeface="Yale 2024" panose="02000602050000020003" pitchFamily="2" charset="77"/>
                <a:cs typeface="Microsoft Sans Serif" panose="020B0604020202020204" pitchFamily="34" charset="0"/>
              </a:defRPr>
            </a:lvl1pPr>
          </a:lstStyle>
          <a:p>
            <a:r>
              <a:rPr lang="en-US" dirty="0"/>
              <a:t>Title</a:t>
            </a:r>
          </a:p>
        </p:txBody>
      </p:sp>
      <p:sp>
        <p:nvSpPr>
          <p:cNvPr id="4" name="Text Placeholder 9">
            <a:extLst>
              <a:ext uri="{FF2B5EF4-FFF2-40B4-BE49-F238E27FC236}">
                <a16:creationId xmlns:a16="http://schemas.microsoft.com/office/drawing/2014/main" id="{DCD8C47B-FE7C-790F-E011-7D6DF7B8FBAE}"/>
              </a:ext>
            </a:extLst>
          </p:cNvPr>
          <p:cNvSpPr>
            <a:spLocks noGrp="1"/>
          </p:cNvSpPr>
          <p:nvPr>
            <p:ph type="body" sz="quarter" idx="16" hasCustomPrompt="1"/>
          </p:nvPr>
        </p:nvSpPr>
        <p:spPr>
          <a:xfrm>
            <a:off x="603504" y="4724400"/>
            <a:ext cx="5957455" cy="411480"/>
          </a:xfrm>
          <a:prstGeom prst="rect">
            <a:avLst/>
          </a:prstGeom>
        </p:spPr>
        <p:txBody>
          <a:bodyPr anchor="ctr"/>
          <a:lstStyle>
            <a:lvl1pPr marL="0" indent="0">
              <a:lnSpc>
                <a:spcPct val="100000"/>
              </a:lnSpc>
              <a:buNone/>
              <a:defRPr sz="1600" b="0" i="0" baseline="0">
                <a:solidFill>
                  <a:schemeClr val="bg1"/>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Month Day, Year</a:t>
            </a:r>
          </a:p>
        </p:txBody>
      </p:sp>
      <p:sp>
        <p:nvSpPr>
          <p:cNvPr id="5" name="Picture Placeholder 3">
            <a:extLst>
              <a:ext uri="{FF2B5EF4-FFF2-40B4-BE49-F238E27FC236}">
                <a16:creationId xmlns:a16="http://schemas.microsoft.com/office/drawing/2014/main" id="{B10F6B70-350B-4F8A-27A1-B6CDA0F88263}"/>
              </a:ext>
            </a:extLst>
          </p:cNvPr>
          <p:cNvSpPr>
            <a:spLocks noGrp="1"/>
          </p:cNvSpPr>
          <p:nvPr>
            <p:ph type="pic" sz="quarter" idx="17"/>
          </p:nvPr>
        </p:nvSpPr>
        <p:spPr>
          <a:xfrm>
            <a:off x="7010400" y="0"/>
            <a:ext cx="5181600" cy="6858000"/>
          </a:xfrm>
          <a:prstGeom prst="rect">
            <a:avLst/>
          </a:prstGeom>
        </p:spPr>
        <p:txBody>
          <a:bodyPr/>
          <a:lstStyle/>
          <a:p>
            <a:r>
              <a:rPr lang="en-US"/>
              <a:t>Click icon to add picture</a:t>
            </a:r>
          </a:p>
        </p:txBody>
      </p:sp>
    </p:spTree>
    <p:extLst>
      <p:ext uri="{BB962C8B-B14F-4D97-AF65-F5344CB8AC3E}">
        <p14:creationId xmlns:p14="http://schemas.microsoft.com/office/powerpoint/2010/main" val="1567279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01971E2-F7CE-8949-AB1E-612A229C9339}"/>
              </a:ext>
            </a:extLst>
          </p:cNvPr>
          <p:cNvSpPr>
            <a:spLocks noGrp="1"/>
          </p:cNvSpPr>
          <p:nvPr>
            <p:ph type="sldNum" sz="quarter" idx="10"/>
          </p:nvPr>
        </p:nvSpPr>
        <p:spPr/>
        <p:txBody>
          <a:bodyPr/>
          <a:lstStyle/>
          <a:p>
            <a:pPr>
              <a:defRPr/>
            </a:pPr>
            <a:fld id="{6E185F3A-9EB0-004F-8466-36A321E6E181}" type="slidenum">
              <a:rPr lang="en-US" smtClean="0"/>
              <a:pPr>
                <a:defRPr/>
              </a:pPr>
              <a:t>‹#›</a:t>
            </a:fld>
            <a:endParaRPr lang="en-US"/>
          </a:p>
        </p:txBody>
      </p:sp>
      <p:sp>
        <p:nvSpPr>
          <p:cNvPr id="12" name="Chart Placeholder 11">
            <a:extLst>
              <a:ext uri="{FF2B5EF4-FFF2-40B4-BE49-F238E27FC236}">
                <a16:creationId xmlns:a16="http://schemas.microsoft.com/office/drawing/2014/main" id="{3D392CC4-5A4E-4A4C-9411-B96922F9F67F}"/>
              </a:ext>
            </a:extLst>
          </p:cNvPr>
          <p:cNvSpPr>
            <a:spLocks noGrp="1"/>
          </p:cNvSpPr>
          <p:nvPr>
            <p:ph type="chart" sz="quarter" idx="12"/>
          </p:nvPr>
        </p:nvSpPr>
        <p:spPr>
          <a:xfrm>
            <a:off x="620184" y="1143000"/>
            <a:ext cx="10896600" cy="4953000"/>
          </a:xfrm>
          <a:prstGeom prst="rect">
            <a:avLst/>
          </a:prstGeom>
        </p:spPr>
        <p:txBody>
          <a:bodyPr/>
          <a:lstStyle>
            <a:lvl1pPr>
              <a:defRPr>
                <a:solidFill>
                  <a:schemeClr val="tx2"/>
                </a:solidFill>
              </a:defRPr>
            </a:lvl1pPr>
          </a:lstStyle>
          <a:p>
            <a:r>
              <a:rPr lang="en-US"/>
              <a:t>Click icon to add chart</a:t>
            </a:r>
          </a:p>
        </p:txBody>
      </p:sp>
      <p:sp>
        <p:nvSpPr>
          <p:cNvPr id="4" name="Title 1">
            <a:extLst>
              <a:ext uri="{FF2B5EF4-FFF2-40B4-BE49-F238E27FC236}">
                <a16:creationId xmlns:a16="http://schemas.microsoft.com/office/drawing/2014/main" id="{F476ABCB-2149-BC5D-41C9-3C5F7DAFAF72}"/>
              </a:ext>
            </a:extLst>
          </p:cNvPr>
          <p:cNvSpPr>
            <a:spLocks noGrp="1"/>
          </p:cNvSpPr>
          <p:nvPr>
            <p:ph type="title"/>
          </p:nvPr>
        </p:nvSpPr>
        <p:spPr>
          <a:xfrm>
            <a:off x="620184" y="466725"/>
            <a:ext cx="10896600" cy="508000"/>
          </a:xfrm>
          <a:prstGeom prst="rect">
            <a:avLst/>
          </a:prstGeom>
        </p:spPr>
        <p:txBody>
          <a:bodyPr/>
          <a:lstStyle>
            <a:lvl1pPr>
              <a:defRPr>
                <a:solidFill>
                  <a:schemeClr val="tx2"/>
                </a:solidFill>
                <a:latin typeface="Yale 2024" panose="02000602050000020003" pitchFamily="2" charset="77"/>
              </a:defRPr>
            </a:lvl1pPr>
          </a:lstStyle>
          <a:p>
            <a:r>
              <a:rPr lang="en-US" dirty="0"/>
              <a:t>Click to edit Master title style</a:t>
            </a:r>
          </a:p>
        </p:txBody>
      </p:sp>
    </p:spTree>
    <p:extLst>
      <p:ext uri="{BB962C8B-B14F-4D97-AF65-F5344CB8AC3E}">
        <p14:creationId xmlns:p14="http://schemas.microsoft.com/office/powerpoint/2010/main" val="559342605"/>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hart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0A5169B-F387-F444-BE95-7D794A0B01DF}"/>
              </a:ext>
            </a:extLst>
          </p:cNvPr>
          <p:cNvSpPr>
            <a:spLocks noGrp="1"/>
          </p:cNvSpPr>
          <p:nvPr>
            <p:ph type="sldNum" sz="quarter" idx="10"/>
          </p:nvPr>
        </p:nvSpPr>
        <p:spPr/>
        <p:txBody>
          <a:bodyPr/>
          <a:lstStyle/>
          <a:p>
            <a:pPr>
              <a:defRPr/>
            </a:pPr>
            <a:fld id="{6E185F3A-9EB0-004F-8466-36A321E6E181}" type="slidenum">
              <a:rPr lang="en-US" smtClean="0"/>
              <a:pPr>
                <a:defRPr/>
              </a:pPr>
              <a:t>‹#›</a:t>
            </a:fld>
            <a:endParaRPr lang="en-US"/>
          </a:p>
        </p:txBody>
      </p:sp>
      <p:sp>
        <p:nvSpPr>
          <p:cNvPr id="6" name="Chart Placeholder 5">
            <a:extLst>
              <a:ext uri="{FF2B5EF4-FFF2-40B4-BE49-F238E27FC236}">
                <a16:creationId xmlns:a16="http://schemas.microsoft.com/office/drawing/2014/main" id="{0FEE9A2A-A81C-6049-8701-D21AC5179F5D}"/>
              </a:ext>
            </a:extLst>
          </p:cNvPr>
          <p:cNvSpPr>
            <a:spLocks noGrp="1"/>
          </p:cNvSpPr>
          <p:nvPr>
            <p:ph type="chart" sz="quarter" idx="12"/>
          </p:nvPr>
        </p:nvSpPr>
        <p:spPr>
          <a:xfrm>
            <a:off x="620181" y="1143000"/>
            <a:ext cx="5242560" cy="3657600"/>
          </a:xfrm>
          <a:prstGeom prst="rect">
            <a:avLst/>
          </a:prstGeom>
        </p:spPr>
        <p:txBody>
          <a:bodyPr/>
          <a:lstStyle>
            <a:lvl1pPr>
              <a:defRPr>
                <a:solidFill>
                  <a:schemeClr val="tx2"/>
                </a:solidFill>
              </a:defRPr>
            </a:lvl1pPr>
          </a:lstStyle>
          <a:p>
            <a:r>
              <a:rPr lang="en-US"/>
              <a:t>Click icon to add chart</a:t>
            </a:r>
          </a:p>
        </p:txBody>
      </p:sp>
      <p:sp>
        <p:nvSpPr>
          <p:cNvPr id="8" name="Chart Placeholder 7">
            <a:extLst>
              <a:ext uri="{FF2B5EF4-FFF2-40B4-BE49-F238E27FC236}">
                <a16:creationId xmlns:a16="http://schemas.microsoft.com/office/drawing/2014/main" id="{3E789D38-FF8D-6143-941C-6805D2D33734}"/>
              </a:ext>
            </a:extLst>
          </p:cNvPr>
          <p:cNvSpPr>
            <a:spLocks noGrp="1"/>
          </p:cNvSpPr>
          <p:nvPr>
            <p:ph type="chart" sz="quarter" idx="13"/>
          </p:nvPr>
        </p:nvSpPr>
        <p:spPr>
          <a:xfrm>
            <a:off x="6274224" y="1143000"/>
            <a:ext cx="5242560" cy="3657600"/>
          </a:xfrm>
          <a:prstGeom prst="rect">
            <a:avLst/>
          </a:prstGeom>
        </p:spPr>
        <p:txBody>
          <a:bodyPr/>
          <a:lstStyle>
            <a:lvl1pPr>
              <a:defRPr>
                <a:solidFill>
                  <a:schemeClr val="tx2"/>
                </a:solidFill>
              </a:defRPr>
            </a:lvl1pPr>
          </a:lstStyle>
          <a:p>
            <a:r>
              <a:rPr lang="en-US"/>
              <a:t>Click icon to add chart</a:t>
            </a:r>
          </a:p>
        </p:txBody>
      </p:sp>
      <p:sp>
        <p:nvSpPr>
          <p:cNvPr id="10" name="Text Placeholder 9">
            <a:extLst>
              <a:ext uri="{FF2B5EF4-FFF2-40B4-BE49-F238E27FC236}">
                <a16:creationId xmlns:a16="http://schemas.microsoft.com/office/drawing/2014/main" id="{82615200-71D9-7F43-AACD-7AC8EB2186F8}"/>
              </a:ext>
            </a:extLst>
          </p:cNvPr>
          <p:cNvSpPr>
            <a:spLocks noGrp="1"/>
          </p:cNvSpPr>
          <p:nvPr>
            <p:ph type="body" sz="quarter" idx="14" hasCustomPrompt="1"/>
          </p:nvPr>
        </p:nvSpPr>
        <p:spPr>
          <a:xfrm>
            <a:off x="620184" y="4953000"/>
            <a:ext cx="10896600" cy="1219200"/>
          </a:xfrm>
          <a:prstGeom prst="rect">
            <a:avLst/>
          </a:prstGeom>
        </p:spPr>
        <p:txBody>
          <a:bodyPr/>
          <a:lstStyle>
            <a:lvl1pPr>
              <a:defRPr sz="2000">
                <a:solidFill>
                  <a:schemeClr val="tx2"/>
                </a:solidFill>
                <a:latin typeface="Arial" panose="020B0604020202020204" pitchFamily="34" charset="0"/>
                <a:cs typeface="Arial" panose="020B0604020202020204" pitchFamily="34" charset="0"/>
              </a:defRPr>
            </a:lvl1pPr>
            <a:lvl2pPr marL="342900" indent="0">
              <a:buNone/>
              <a:defRPr/>
            </a:lvl2pPr>
          </a:lstStyle>
          <a:p>
            <a:pPr lvl="0"/>
            <a:r>
              <a:rPr lang="en-US"/>
              <a:t>Edit Master text styles</a:t>
            </a:r>
          </a:p>
        </p:txBody>
      </p:sp>
      <p:sp>
        <p:nvSpPr>
          <p:cNvPr id="4" name="Title 1">
            <a:extLst>
              <a:ext uri="{FF2B5EF4-FFF2-40B4-BE49-F238E27FC236}">
                <a16:creationId xmlns:a16="http://schemas.microsoft.com/office/drawing/2014/main" id="{6D880E16-77D8-9E29-4CCA-ED95C9B027ED}"/>
              </a:ext>
            </a:extLst>
          </p:cNvPr>
          <p:cNvSpPr>
            <a:spLocks noGrp="1"/>
          </p:cNvSpPr>
          <p:nvPr>
            <p:ph type="title"/>
          </p:nvPr>
        </p:nvSpPr>
        <p:spPr>
          <a:xfrm>
            <a:off x="620184" y="466725"/>
            <a:ext cx="10896600" cy="508000"/>
          </a:xfrm>
          <a:prstGeom prst="rect">
            <a:avLst/>
          </a:prstGeom>
        </p:spPr>
        <p:txBody>
          <a:bodyPr/>
          <a:lstStyle>
            <a:lvl1pPr>
              <a:defRPr>
                <a:solidFill>
                  <a:schemeClr val="tx2"/>
                </a:solidFill>
                <a:latin typeface="Yale 2024" panose="02000602050000020003" pitchFamily="2" charset="77"/>
              </a:defRPr>
            </a:lvl1pPr>
          </a:lstStyle>
          <a:p>
            <a:r>
              <a:rPr lang="en-US" dirty="0"/>
              <a:t>Click to edit Master title style</a:t>
            </a:r>
          </a:p>
        </p:txBody>
      </p:sp>
    </p:spTree>
    <p:extLst>
      <p:ext uri="{BB962C8B-B14F-4D97-AF65-F5344CB8AC3E}">
        <p14:creationId xmlns:p14="http://schemas.microsoft.com/office/powerpoint/2010/main" val="884334054"/>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8" name="Text Placeholder 4"/>
          <p:cNvSpPr>
            <a:spLocks noGrp="1"/>
          </p:cNvSpPr>
          <p:nvPr>
            <p:ph type="body" sz="quarter" idx="15" hasCustomPrompt="1"/>
          </p:nvPr>
        </p:nvSpPr>
        <p:spPr>
          <a:xfrm>
            <a:off x="610112" y="4572002"/>
            <a:ext cx="10906669" cy="1567543"/>
          </a:xfrm>
          <a:prstGeom prst="rect">
            <a:avLst/>
          </a:prstGeom>
        </p:spPr>
        <p:txBody>
          <a:bodyPr/>
          <a:lstStyle>
            <a:lvl1pPr>
              <a:defRPr sz="1800" b="0" i="0">
                <a:solidFill>
                  <a:schemeClr val="tx2"/>
                </a:solidFill>
                <a:latin typeface="Arial" panose="020B0604020202020204" pitchFamily="34" charset="0"/>
                <a:cs typeface="Arial" panose="020B0604020202020204" pitchFamily="34" charset="0"/>
              </a:defRPr>
            </a:lvl1pPr>
          </a:lstStyle>
          <a:p>
            <a:pPr lvl="0"/>
            <a:r>
              <a:rPr lang="en-US"/>
              <a:t>Edit Master text styles</a:t>
            </a:r>
          </a:p>
        </p:txBody>
      </p:sp>
      <p:sp>
        <p:nvSpPr>
          <p:cNvPr id="6" name="Slide Number Placeholder 4">
            <a:extLst>
              <a:ext uri="{FF2B5EF4-FFF2-40B4-BE49-F238E27FC236}">
                <a16:creationId xmlns:a16="http://schemas.microsoft.com/office/drawing/2014/main" id="{378213C8-6D91-FD4B-A50E-349D42AA0222}"/>
              </a:ext>
            </a:extLst>
          </p:cNvPr>
          <p:cNvSpPr>
            <a:spLocks noGrp="1"/>
          </p:cNvSpPr>
          <p:nvPr>
            <p:ph type="sldNum" sz="quarter" idx="17"/>
          </p:nvPr>
        </p:nvSpPr>
        <p:spPr/>
        <p:txBody>
          <a:bodyPr/>
          <a:lstStyle>
            <a:lvl1pPr>
              <a:defRPr/>
            </a:lvl1pPr>
          </a:lstStyle>
          <a:p>
            <a:pPr>
              <a:defRPr/>
            </a:pPr>
            <a:fld id="{586077A5-E507-0946-B60C-D7438FBFCEB0}" type="slidenum">
              <a:rPr lang="en-US"/>
              <a:pPr>
                <a:defRPr/>
              </a:pPr>
              <a:t>‹#›</a:t>
            </a:fld>
            <a:endParaRPr lang="en-US"/>
          </a:p>
        </p:txBody>
      </p:sp>
      <p:sp>
        <p:nvSpPr>
          <p:cNvPr id="3" name="Table Placeholder 2">
            <a:extLst>
              <a:ext uri="{FF2B5EF4-FFF2-40B4-BE49-F238E27FC236}">
                <a16:creationId xmlns:a16="http://schemas.microsoft.com/office/drawing/2014/main" id="{6AC54179-3132-9C4B-A9F4-C91CCD1FF789}"/>
              </a:ext>
            </a:extLst>
          </p:cNvPr>
          <p:cNvSpPr>
            <a:spLocks noGrp="1"/>
          </p:cNvSpPr>
          <p:nvPr>
            <p:ph type="tbl" sz="quarter" idx="18"/>
          </p:nvPr>
        </p:nvSpPr>
        <p:spPr>
          <a:xfrm>
            <a:off x="620183" y="1143000"/>
            <a:ext cx="10896599" cy="3124200"/>
          </a:xfrm>
          <a:prstGeom prst="rect">
            <a:avLst/>
          </a:prstGeom>
        </p:spPr>
        <p:txBody>
          <a:bodyPr/>
          <a:lstStyle>
            <a:lvl1pPr>
              <a:defRPr>
                <a:solidFill>
                  <a:schemeClr val="tx2"/>
                </a:solidFill>
              </a:defRPr>
            </a:lvl1pPr>
          </a:lstStyle>
          <a:p>
            <a:r>
              <a:rPr lang="en-US"/>
              <a:t>Click icon to add table</a:t>
            </a:r>
          </a:p>
        </p:txBody>
      </p:sp>
      <p:sp>
        <p:nvSpPr>
          <p:cNvPr id="2" name="Title 1">
            <a:extLst>
              <a:ext uri="{FF2B5EF4-FFF2-40B4-BE49-F238E27FC236}">
                <a16:creationId xmlns:a16="http://schemas.microsoft.com/office/drawing/2014/main" id="{898ED978-FB34-95C0-3328-C31BD93D2838}"/>
              </a:ext>
            </a:extLst>
          </p:cNvPr>
          <p:cNvSpPr>
            <a:spLocks noGrp="1"/>
          </p:cNvSpPr>
          <p:nvPr>
            <p:ph type="title"/>
          </p:nvPr>
        </p:nvSpPr>
        <p:spPr>
          <a:xfrm>
            <a:off x="620184" y="466725"/>
            <a:ext cx="10896600" cy="508000"/>
          </a:xfrm>
          <a:prstGeom prst="rect">
            <a:avLst/>
          </a:prstGeom>
        </p:spPr>
        <p:txBody>
          <a:bodyPr/>
          <a:lstStyle>
            <a:lvl1pPr>
              <a:defRPr>
                <a:solidFill>
                  <a:schemeClr val="tx2"/>
                </a:solidFill>
                <a:latin typeface="Yale 2024" panose="02000602050000020003" pitchFamily="2" charset="77"/>
              </a:defRPr>
            </a:lvl1pPr>
          </a:lstStyle>
          <a:p>
            <a:r>
              <a:rPr lang="en-US" dirty="0"/>
              <a:t>Click to edit Master title style</a:t>
            </a:r>
          </a:p>
        </p:txBody>
      </p:sp>
    </p:spTree>
    <p:extLst>
      <p:ext uri="{BB962C8B-B14F-4D97-AF65-F5344CB8AC3E}">
        <p14:creationId xmlns:p14="http://schemas.microsoft.com/office/powerpoint/2010/main" val="60464"/>
      </p:ext>
    </p:extLst>
  </p:cSld>
  <p:clrMapOvr>
    <a:masterClrMapping/>
  </p:clrMapOvr>
  <p:extLst>
    <p:ext uri="{DCECCB84-F9BA-43D5-87BE-67443E8EF086}">
      <p15:sldGuideLst xmlns:p15="http://schemas.microsoft.com/office/powerpoint/2012/main">
        <p15:guide id="1" orient="horz" pos="72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mart Ar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1DF4140-D900-9F4C-A188-DB1561238F29}"/>
              </a:ext>
            </a:extLst>
          </p:cNvPr>
          <p:cNvSpPr>
            <a:spLocks noGrp="1"/>
          </p:cNvSpPr>
          <p:nvPr>
            <p:ph type="sldNum" sz="quarter" idx="10"/>
          </p:nvPr>
        </p:nvSpPr>
        <p:spPr/>
        <p:txBody>
          <a:bodyPr/>
          <a:lstStyle/>
          <a:p>
            <a:pPr>
              <a:defRPr/>
            </a:pPr>
            <a:fld id="{6E185F3A-9EB0-004F-8466-36A321E6E181}" type="slidenum">
              <a:rPr lang="en-US" smtClean="0"/>
              <a:pPr>
                <a:defRPr/>
              </a:pPr>
              <a:t>‹#›</a:t>
            </a:fld>
            <a:endParaRPr lang="en-US"/>
          </a:p>
        </p:txBody>
      </p:sp>
      <p:sp>
        <p:nvSpPr>
          <p:cNvPr id="6" name="SmartArt Placeholder 5">
            <a:extLst>
              <a:ext uri="{FF2B5EF4-FFF2-40B4-BE49-F238E27FC236}">
                <a16:creationId xmlns:a16="http://schemas.microsoft.com/office/drawing/2014/main" id="{1577DB20-3A75-5540-A8B7-AC25C38E506C}"/>
              </a:ext>
            </a:extLst>
          </p:cNvPr>
          <p:cNvSpPr>
            <a:spLocks noGrp="1"/>
          </p:cNvSpPr>
          <p:nvPr>
            <p:ph type="dgm" sz="quarter" idx="12"/>
          </p:nvPr>
        </p:nvSpPr>
        <p:spPr>
          <a:xfrm>
            <a:off x="620184" y="1143000"/>
            <a:ext cx="10896600" cy="5029200"/>
          </a:xfrm>
          <a:prstGeom prst="rect">
            <a:avLst/>
          </a:prstGeom>
        </p:spPr>
        <p:txBody>
          <a:bodyPr/>
          <a:lstStyle>
            <a:lvl1pPr>
              <a:defRPr>
                <a:solidFill>
                  <a:schemeClr val="tx2"/>
                </a:solidFill>
              </a:defRPr>
            </a:lvl1pPr>
          </a:lstStyle>
          <a:p>
            <a:r>
              <a:rPr lang="en-US"/>
              <a:t>Click icon to add SmartArt graphic</a:t>
            </a:r>
          </a:p>
        </p:txBody>
      </p:sp>
      <p:sp>
        <p:nvSpPr>
          <p:cNvPr id="4" name="Title 1">
            <a:extLst>
              <a:ext uri="{FF2B5EF4-FFF2-40B4-BE49-F238E27FC236}">
                <a16:creationId xmlns:a16="http://schemas.microsoft.com/office/drawing/2014/main" id="{13D10A30-E69B-6DBB-6FB2-AE820428677D}"/>
              </a:ext>
            </a:extLst>
          </p:cNvPr>
          <p:cNvSpPr>
            <a:spLocks noGrp="1"/>
          </p:cNvSpPr>
          <p:nvPr>
            <p:ph type="title"/>
          </p:nvPr>
        </p:nvSpPr>
        <p:spPr>
          <a:xfrm>
            <a:off x="620184" y="466725"/>
            <a:ext cx="10896600" cy="508000"/>
          </a:xfrm>
          <a:prstGeom prst="rect">
            <a:avLst/>
          </a:prstGeom>
        </p:spPr>
        <p:txBody>
          <a:bodyPr/>
          <a:lstStyle>
            <a:lvl1pPr>
              <a:defRPr>
                <a:solidFill>
                  <a:schemeClr val="tx2"/>
                </a:solidFill>
                <a:latin typeface="Yale 2024" panose="02000602050000020003" pitchFamily="2" charset="77"/>
              </a:defRPr>
            </a:lvl1pPr>
          </a:lstStyle>
          <a:p>
            <a:r>
              <a:rPr lang="en-US" dirty="0"/>
              <a:t>Click to edit Master title style</a:t>
            </a:r>
          </a:p>
        </p:txBody>
      </p:sp>
    </p:spTree>
    <p:extLst>
      <p:ext uri="{BB962C8B-B14F-4D97-AF65-F5344CB8AC3E}">
        <p14:creationId xmlns:p14="http://schemas.microsoft.com/office/powerpoint/2010/main" val="199424379"/>
      </p:ext>
    </p:extLst>
  </p:cSld>
  <p:clrMapOvr>
    <a:masterClrMapping/>
  </p:clrMapOvr>
  <p:extLst>
    <p:ext uri="{DCECCB84-F9BA-43D5-87BE-67443E8EF086}">
      <p15:sldGuideLst xmlns:p15="http://schemas.microsoft.com/office/powerpoint/2012/main">
        <p15:guide id="1" orient="horz" pos="4128">
          <p15:clr>
            <a:srgbClr val="FBAE40"/>
          </p15:clr>
        </p15:guide>
        <p15:guide id="2" pos="384">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Quote alone">
    <p:bg>
      <p:bgPr>
        <a:solidFill>
          <a:srgbClr val="E6E6E7"/>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62F2F46-7980-2A4A-B53D-CF0D7E7A579D}"/>
              </a:ext>
            </a:extLst>
          </p:cNvPr>
          <p:cNvSpPr>
            <a:spLocks noGrp="1"/>
          </p:cNvSpPr>
          <p:nvPr>
            <p:ph type="sldNum" sz="quarter" idx="10"/>
          </p:nvPr>
        </p:nvSpPr>
        <p:spPr/>
        <p:txBody>
          <a:bodyPr/>
          <a:lstStyle>
            <a:lvl1pPr>
              <a:defRPr>
                <a:solidFill>
                  <a:schemeClr val="tx2"/>
                </a:solidFill>
              </a:defRPr>
            </a:lvl1pPr>
          </a:lstStyle>
          <a:p>
            <a:pPr>
              <a:defRPr/>
            </a:pPr>
            <a:fld id="{6E185F3A-9EB0-004F-8466-36A321E6E181}" type="slidenum">
              <a:rPr lang="en-US" smtClean="0"/>
              <a:pPr>
                <a:defRPr/>
              </a:pPr>
              <a:t>‹#›</a:t>
            </a:fld>
            <a:endParaRPr lang="en-US"/>
          </a:p>
        </p:txBody>
      </p:sp>
      <p:sp>
        <p:nvSpPr>
          <p:cNvPr id="6" name="TextBox 5">
            <a:extLst>
              <a:ext uri="{FF2B5EF4-FFF2-40B4-BE49-F238E27FC236}">
                <a16:creationId xmlns:a16="http://schemas.microsoft.com/office/drawing/2014/main" id="{A63D3B9E-2470-B649-B01F-0F1C1B86A2E0}"/>
              </a:ext>
            </a:extLst>
          </p:cNvPr>
          <p:cNvSpPr txBox="1"/>
          <p:nvPr userDrawn="1"/>
        </p:nvSpPr>
        <p:spPr>
          <a:xfrm>
            <a:off x="1176555" y="1757025"/>
            <a:ext cx="649537" cy="1446550"/>
          </a:xfrm>
          <a:prstGeom prst="rect">
            <a:avLst/>
          </a:prstGeom>
          <a:noFill/>
        </p:spPr>
        <p:txBody>
          <a:bodyPr wrap="none" rtlCol="0">
            <a:spAutoFit/>
          </a:bodyPr>
          <a:lstStyle/>
          <a:p>
            <a:r>
              <a:rPr lang="en-US" sz="8800" b="0" i="0">
                <a:solidFill>
                  <a:schemeClr val="tx2"/>
                </a:solidFill>
                <a:latin typeface="YaleNew" panose="02000602050000020003" pitchFamily="2" charset="77"/>
                <a:cs typeface="Arial" panose="020B0604020202020204" pitchFamily="34" charset="0"/>
              </a:rPr>
              <a:t>“</a:t>
            </a:r>
          </a:p>
        </p:txBody>
      </p:sp>
      <p:sp>
        <p:nvSpPr>
          <p:cNvPr id="8" name="Text Placeholder 7">
            <a:extLst>
              <a:ext uri="{FF2B5EF4-FFF2-40B4-BE49-F238E27FC236}">
                <a16:creationId xmlns:a16="http://schemas.microsoft.com/office/drawing/2014/main" id="{A42A0092-31A2-E943-A83A-88B613D0A601}"/>
              </a:ext>
            </a:extLst>
          </p:cNvPr>
          <p:cNvSpPr>
            <a:spLocks noGrp="1"/>
          </p:cNvSpPr>
          <p:nvPr>
            <p:ph type="body" sz="quarter" idx="12" hasCustomPrompt="1"/>
          </p:nvPr>
        </p:nvSpPr>
        <p:spPr>
          <a:xfrm>
            <a:off x="2040467" y="2133600"/>
            <a:ext cx="8830733" cy="2667000"/>
          </a:xfrm>
          <a:prstGeom prst="rect">
            <a:avLst/>
          </a:prstGeom>
        </p:spPr>
        <p:txBody>
          <a:bodyPr/>
          <a:lstStyle>
            <a:lvl1pPr>
              <a:defRPr sz="3600">
                <a:solidFill>
                  <a:schemeClr val="tx2"/>
                </a:solidFill>
                <a:latin typeface="Yale 2024" panose="02000602050000020003" pitchFamily="2" charset="77"/>
              </a:defRPr>
            </a:lvl1pPr>
          </a:lstStyle>
          <a:p>
            <a:pPr lvl="0"/>
            <a:r>
              <a:rPr lang="en-US" dirty="0"/>
              <a:t>Edit Master text styles</a:t>
            </a:r>
          </a:p>
        </p:txBody>
      </p:sp>
    </p:spTree>
    <p:extLst>
      <p:ext uri="{BB962C8B-B14F-4D97-AF65-F5344CB8AC3E}">
        <p14:creationId xmlns:p14="http://schemas.microsoft.com/office/powerpoint/2010/main" val="2718265444"/>
      </p:ext>
    </p:extLst>
  </p:cSld>
  <p:clrMapOvr>
    <a:masterClrMapping/>
  </p:clrMapOvr>
  <p:extLst>
    <p:ext uri="{DCECCB84-F9BA-43D5-87BE-67443E8EF086}">
      <p15:sldGuideLst xmlns:p15="http://schemas.microsoft.com/office/powerpoint/2012/main">
        <p15:guide id="1" orient="horz" pos="4128">
          <p15:clr>
            <a:srgbClr val="FBAE40"/>
          </p15:clr>
        </p15:guide>
        <p15:guide id="2" pos="38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1">
    <p:spTree>
      <p:nvGrpSpPr>
        <p:cNvPr id="1" name=""/>
        <p:cNvGrpSpPr/>
        <p:nvPr/>
      </p:nvGrpSpPr>
      <p:grpSpPr>
        <a:xfrm>
          <a:off x="0" y="0"/>
          <a:ext cx="0" cy="0"/>
          <a:chOff x="0" y="0"/>
          <a:chExt cx="0" cy="0"/>
        </a:xfrm>
      </p:grpSpPr>
      <p:sp>
        <p:nvSpPr>
          <p:cNvPr id="14" name="Text Placeholder 1"/>
          <p:cNvSpPr>
            <a:spLocks noGrp="1"/>
          </p:cNvSpPr>
          <p:nvPr>
            <p:ph type="body" sz="quarter" idx="4294967295" hasCustomPrompt="1"/>
          </p:nvPr>
        </p:nvSpPr>
        <p:spPr>
          <a:xfrm>
            <a:off x="601580" y="1143000"/>
            <a:ext cx="11057020" cy="4876800"/>
          </a:xfrm>
          <a:prstGeom prst="rect">
            <a:avLst/>
          </a:prstGeom>
        </p:spPr>
        <p:txBody>
          <a:bodyPr/>
          <a:lstStyle>
            <a:lvl1pPr marL="0" indent="0">
              <a:buFont typeface="Arial" charset="0"/>
              <a:buNone/>
              <a:defRPr b="0" i="0">
                <a:solidFill>
                  <a:schemeClr val="bg1"/>
                </a:solidFill>
                <a:latin typeface="Arial" panose="020B0604020202020204" pitchFamily="34" charset="0"/>
                <a:cs typeface="Arial" panose="020B0604020202020204" pitchFamily="34" charset="0"/>
              </a:defRPr>
            </a:lvl1pPr>
          </a:lstStyle>
          <a:p>
            <a:pPr lvl="0"/>
            <a:r>
              <a:rPr lang="en-US" dirty="0"/>
              <a:t>Edit Master text styles</a:t>
            </a:r>
          </a:p>
        </p:txBody>
      </p:sp>
      <p:sp>
        <p:nvSpPr>
          <p:cNvPr id="16" name="Title 3"/>
          <p:cNvSpPr>
            <a:spLocks noGrp="1"/>
          </p:cNvSpPr>
          <p:nvPr>
            <p:ph type="title"/>
          </p:nvPr>
        </p:nvSpPr>
        <p:spPr>
          <a:xfrm>
            <a:off x="601580" y="466346"/>
            <a:ext cx="11057019" cy="507831"/>
          </a:xfrm>
          <a:prstGeom prst="rect">
            <a:avLst/>
          </a:prstGeom>
        </p:spPr>
        <p:txBody>
          <a:bodyPr/>
          <a:lstStyle>
            <a:lvl1pPr>
              <a:defRPr sz="3600" b="0" i="0">
                <a:solidFill>
                  <a:schemeClr val="bg1"/>
                </a:solidFill>
                <a:latin typeface="Yale 2024" panose="02000602050000020003" pitchFamily="2" charset="77"/>
                <a:cs typeface="Arial" panose="020B0604020202020204" pitchFamily="34" charset="0"/>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DD700759-2717-AD40-9814-CA77C6E9D6B1}"/>
              </a:ext>
            </a:extLst>
          </p:cNvPr>
          <p:cNvSpPr>
            <a:spLocks noGrp="1"/>
          </p:cNvSpPr>
          <p:nvPr>
            <p:ph type="sldNum" sz="quarter" idx="10"/>
          </p:nvPr>
        </p:nvSpPr>
        <p:spPr/>
        <p:txBody>
          <a:bodyPr/>
          <a:lstStyle>
            <a:lvl1pPr>
              <a:defRPr/>
            </a:lvl1pPr>
          </a:lstStyle>
          <a:p>
            <a:pPr>
              <a:defRPr/>
            </a:pPr>
            <a:fld id="{A48725E7-0BCD-FA4A-B64F-9E36BFFE79F3}" type="slidenum">
              <a:rPr lang="en-US"/>
              <a:pPr>
                <a:defRPr/>
              </a:pPr>
              <a:t>‹#›</a:t>
            </a:fld>
            <a:endParaRPr lang="en-US" dirty="0"/>
          </a:p>
        </p:txBody>
      </p:sp>
    </p:spTree>
    <p:extLst>
      <p:ext uri="{BB962C8B-B14F-4D97-AF65-F5344CB8AC3E}">
        <p14:creationId xmlns:p14="http://schemas.microsoft.com/office/powerpoint/2010/main" val="1083248285"/>
      </p:ext>
    </p:extLst>
  </p:cSld>
  <p:clrMapOvr>
    <a:masterClrMapping/>
  </p:clrMapOvr>
  <p:extLst>
    <p:ext uri="{DCECCB84-F9BA-43D5-87BE-67443E8EF086}">
      <p15:sldGuideLst xmlns:p15="http://schemas.microsoft.com/office/powerpoint/2012/main">
        <p15:guide id="1" orient="horz" pos="4104">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4C51A229-2DE1-D078-97FE-E1AA9BE27734}"/>
              </a:ext>
            </a:extLst>
          </p:cNvPr>
          <p:cNvSpPr>
            <a:spLocks noGrp="1"/>
          </p:cNvSpPr>
          <p:nvPr>
            <p:ph type="body" sz="quarter" idx="14" hasCustomPrompt="1"/>
          </p:nvPr>
        </p:nvSpPr>
        <p:spPr>
          <a:xfrm>
            <a:off x="594360" y="3429000"/>
            <a:ext cx="10895293" cy="274320"/>
          </a:xfrm>
          <a:prstGeom prst="rect">
            <a:avLst/>
          </a:prstGeom>
        </p:spPr>
        <p:txBody>
          <a:bodyPr anchor="ctr"/>
          <a:lstStyle>
            <a:lvl1pPr marL="0" indent="0">
              <a:lnSpc>
                <a:spcPct val="100000"/>
              </a:lnSpc>
              <a:buNone/>
              <a:defRPr sz="2800" b="0" baseline="0">
                <a:solidFill>
                  <a:srgbClr val="00346B"/>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Presenter, Department</a:t>
            </a:r>
          </a:p>
        </p:txBody>
      </p:sp>
      <p:sp>
        <p:nvSpPr>
          <p:cNvPr id="8" name="Title 1">
            <a:extLst>
              <a:ext uri="{FF2B5EF4-FFF2-40B4-BE49-F238E27FC236}">
                <a16:creationId xmlns:a16="http://schemas.microsoft.com/office/drawing/2014/main" id="{94E18D65-034F-8A65-9B57-85E2DDB5A2F2}"/>
              </a:ext>
            </a:extLst>
          </p:cNvPr>
          <p:cNvSpPr>
            <a:spLocks noGrp="1"/>
          </p:cNvSpPr>
          <p:nvPr>
            <p:ph type="title" hasCustomPrompt="1"/>
          </p:nvPr>
        </p:nvSpPr>
        <p:spPr>
          <a:xfrm>
            <a:off x="609600" y="2311569"/>
            <a:ext cx="10896196" cy="507831"/>
          </a:xfrm>
          <a:prstGeom prst="rect">
            <a:avLst/>
          </a:prstGeom>
        </p:spPr>
        <p:txBody>
          <a:bodyPr anchor="b" anchorCtr="0"/>
          <a:lstStyle>
            <a:lvl1pPr>
              <a:lnSpc>
                <a:spcPct val="100000"/>
              </a:lnSpc>
              <a:defRPr sz="5400" b="0" i="0" baseline="0">
                <a:solidFill>
                  <a:srgbClr val="00346B"/>
                </a:solidFill>
                <a:latin typeface="Yale 2024" panose="02000602050000020003" pitchFamily="2" charset="77"/>
                <a:cs typeface="Microsoft Sans Serif" panose="020B0604020202020204" pitchFamily="34" charset="0"/>
              </a:defRPr>
            </a:lvl1pPr>
          </a:lstStyle>
          <a:p>
            <a:r>
              <a:rPr lang="en-US" dirty="0"/>
              <a:t>Title</a:t>
            </a:r>
          </a:p>
        </p:txBody>
      </p:sp>
      <p:sp>
        <p:nvSpPr>
          <p:cNvPr id="9" name="Text Placeholder 9">
            <a:extLst>
              <a:ext uri="{FF2B5EF4-FFF2-40B4-BE49-F238E27FC236}">
                <a16:creationId xmlns:a16="http://schemas.microsoft.com/office/drawing/2014/main" id="{E053572B-1CF8-EC28-6025-7B99115EED0D}"/>
              </a:ext>
            </a:extLst>
          </p:cNvPr>
          <p:cNvSpPr>
            <a:spLocks noGrp="1"/>
          </p:cNvSpPr>
          <p:nvPr>
            <p:ph type="body" sz="quarter" idx="16" hasCustomPrompt="1"/>
          </p:nvPr>
        </p:nvSpPr>
        <p:spPr>
          <a:xfrm>
            <a:off x="603504" y="3886200"/>
            <a:ext cx="10895293" cy="274320"/>
          </a:xfrm>
          <a:prstGeom prst="rect">
            <a:avLst/>
          </a:prstGeom>
        </p:spPr>
        <p:txBody>
          <a:bodyPr anchor="ctr"/>
          <a:lstStyle>
            <a:lvl1pPr marL="0" indent="0">
              <a:lnSpc>
                <a:spcPct val="100000"/>
              </a:lnSpc>
              <a:buNone/>
              <a:defRPr sz="1600" b="0" i="0" baseline="0">
                <a:solidFill>
                  <a:srgbClr val="00346B"/>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a:t>Month Day, Year</a:t>
            </a:r>
          </a:p>
        </p:txBody>
      </p:sp>
    </p:spTree>
    <p:extLst>
      <p:ext uri="{BB962C8B-B14F-4D97-AF65-F5344CB8AC3E}">
        <p14:creationId xmlns:p14="http://schemas.microsoft.com/office/powerpoint/2010/main" val="4260282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
        <p:nvSpPr>
          <p:cNvPr id="2" name="Picture Placeholder 10">
            <a:extLst>
              <a:ext uri="{FF2B5EF4-FFF2-40B4-BE49-F238E27FC236}">
                <a16:creationId xmlns:a16="http://schemas.microsoft.com/office/drawing/2014/main" id="{D42F1F34-3BAD-D531-C3C4-F990E9CD44CB}"/>
              </a:ext>
            </a:extLst>
          </p:cNvPr>
          <p:cNvSpPr>
            <a:spLocks noGrp="1"/>
          </p:cNvSpPr>
          <p:nvPr>
            <p:ph type="pic" sz="quarter" idx="16"/>
          </p:nvPr>
        </p:nvSpPr>
        <p:spPr>
          <a:xfrm>
            <a:off x="0" y="1"/>
            <a:ext cx="12192000" cy="3509041"/>
          </a:xfrm>
          <a:prstGeom prst="rect">
            <a:avLst/>
          </a:prstGeom>
        </p:spPr>
        <p:txBody>
          <a:bodyPr/>
          <a:lstStyle>
            <a:lvl1pPr>
              <a:defRPr>
                <a:solidFill>
                  <a:schemeClr val="tx2"/>
                </a:solidFill>
              </a:defRPr>
            </a:lvl1pPr>
          </a:lstStyle>
          <a:p>
            <a:r>
              <a:rPr lang="en-US"/>
              <a:t>Click icon to add picture</a:t>
            </a:r>
          </a:p>
        </p:txBody>
      </p:sp>
      <p:sp>
        <p:nvSpPr>
          <p:cNvPr id="3" name="Text Placeholder 9">
            <a:extLst>
              <a:ext uri="{FF2B5EF4-FFF2-40B4-BE49-F238E27FC236}">
                <a16:creationId xmlns:a16="http://schemas.microsoft.com/office/drawing/2014/main" id="{9394EFE7-ECFC-0BE7-9FCB-698913E5C55C}"/>
              </a:ext>
            </a:extLst>
          </p:cNvPr>
          <p:cNvSpPr>
            <a:spLocks noGrp="1"/>
          </p:cNvSpPr>
          <p:nvPr>
            <p:ph type="body" sz="quarter" idx="14" hasCustomPrompt="1"/>
          </p:nvPr>
        </p:nvSpPr>
        <p:spPr>
          <a:xfrm>
            <a:off x="533400" y="4812104"/>
            <a:ext cx="10895293" cy="274320"/>
          </a:xfrm>
          <a:prstGeom prst="rect">
            <a:avLst/>
          </a:prstGeom>
        </p:spPr>
        <p:txBody>
          <a:bodyPr anchor="ctr"/>
          <a:lstStyle>
            <a:lvl1pPr marL="0" indent="0">
              <a:lnSpc>
                <a:spcPct val="100000"/>
              </a:lnSpc>
              <a:buNone/>
              <a:defRPr sz="2800" b="0" baseline="0">
                <a:solidFill>
                  <a:srgbClr val="163E64"/>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Presenter, Department</a:t>
            </a:r>
          </a:p>
        </p:txBody>
      </p:sp>
      <p:sp>
        <p:nvSpPr>
          <p:cNvPr id="4" name="Title 1">
            <a:extLst>
              <a:ext uri="{FF2B5EF4-FFF2-40B4-BE49-F238E27FC236}">
                <a16:creationId xmlns:a16="http://schemas.microsoft.com/office/drawing/2014/main" id="{F9C5942B-EEC2-D25F-0E9A-A1EA486876D1}"/>
              </a:ext>
            </a:extLst>
          </p:cNvPr>
          <p:cNvSpPr>
            <a:spLocks noGrp="1"/>
          </p:cNvSpPr>
          <p:nvPr>
            <p:ph type="title" hasCustomPrompt="1"/>
          </p:nvPr>
        </p:nvSpPr>
        <p:spPr>
          <a:xfrm>
            <a:off x="533804" y="3956363"/>
            <a:ext cx="10896196" cy="507831"/>
          </a:xfrm>
          <a:prstGeom prst="rect">
            <a:avLst/>
          </a:prstGeom>
        </p:spPr>
        <p:txBody>
          <a:bodyPr/>
          <a:lstStyle>
            <a:lvl1pPr>
              <a:lnSpc>
                <a:spcPct val="100000"/>
              </a:lnSpc>
              <a:defRPr sz="5400" b="0" i="0" baseline="0">
                <a:solidFill>
                  <a:srgbClr val="163E64"/>
                </a:solidFill>
                <a:latin typeface="Yale 2024" panose="02000602050000020003" pitchFamily="2" charset="77"/>
                <a:cs typeface="Microsoft Sans Serif" panose="020B0604020202020204" pitchFamily="34" charset="0"/>
              </a:defRPr>
            </a:lvl1pPr>
          </a:lstStyle>
          <a:p>
            <a:r>
              <a:rPr lang="en-US" dirty="0"/>
              <a:t>Title</a:t>
            </a:r>
          </a:p>
        </p:txBody>
      </p:sp>
      <p:sp>
        <p:nvSpPr>
          <p:cNvPr id="6" name="Text Placeholder 9">
            <a:extLst>
              <a:ext uri="{FF2B5EF4-FFF2-40B4-BE49-F238E27FC236}">
                <a16:creationId xmlns:a16="http://schemas.microsoft.com/office/drawing/2014/main" id="{5D8A0306-9D85-D1F7-5D6C-FD3A51BFD497}"/>
              </a:ext>
            </a:extLst>
          </p:cNvPr>
          <p:cNvSpPr>
            <a:spLocks noGrp="1"/>
          </p:cNvSpPr>
          <p:nvPr>
            <p:ph type="body" sz="quarter" idx="18" hasCustomPrompt="1"/>
          </p:nvPr>
        </p:nvSpPr>
        <p:spPr>
          <a:xfrm>
            <a:off x="8823366" y="6234983"/>
            <a:ext cx="2605327" cy="413205"/>
          </a:xfrm>
          <a:prstGeom prst="rect">
            <a:avLst/>
          </a:prstGeom>
        </p:spPr>
        <p:txBody>
          <a:bodyPr anchor="ctr"/>
          <a:lstStyle>
            <a:lvl1pPr marL="0" indent="0" algn="r">
              <a:lnSpc>
                <a:spcPct val="100000"/>
              </a:lnSpc>
              <a:buNone/>
              <a:defRPr sz="1600" b="0" i="0" baseline="0">
                <a:solidFill>
                  <a:srgbClr val="00346B"/>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Month Day, Year</a:t>
            </a:r>
          </a:p>
        </p:txBody>
      </p:sp>
    </p:spTree>
    <p:extLst>
      <p:ext uri="{BB962C8B-B14F-4D97-AF65-F5344CB8AC3E}">
        <p14:creationId xmlns:p14="http://schemas.microsoft.com/office/powerpoint/2010/main" val="1935054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Vertical Title and Tex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53918D47-E2F8-1595-83AC-A3161CF001D2}"/>
              </a:ext>
            </a:extLst>
          </p:cNvPr>
          <p:cNvSpPr>
            <a:spLocks noGrp="1"/>
          </p:cNvSpPr>
          <p:nvPr>
            <p:ph type="body" sz="quarter" idx="14" hasCustomPrompt="1"/>
          </p:nvPr>
        </p:nvSpPr>
        <p:spPr>
          <a:xfrm>
            <a:off x="598589" y="3497580"/>
            <a:ext cx="5968466" cy="541020"/>
          </a:xfrm>
          <a:prstGeom prst="rect">
            <a:avLst/>
          </a:prstGeom>
        </p:spPr>
        <p:txBody>
          <a:bodyPr anchor="ctr"/>
          <a:lstStyle>
            <a:lvl1pPr marL="0" indent="0">
              <a:lnSpc>
                <a:spcPct val="100000"/>
              </a:lnSpc>
              <a:buNone/>
              <a:defRPr sz="2800" b="0" baseline="0">
                <a:solidFill>
                  <a:srgbClr val="163E64"/>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Presenter, Department</a:t>
            </a:r>
          </a:p>
        </p:txBody>
      </p:sp>
      <p:sp>
        <p:nvSpPr>
          <p:cNvPr id="3" name="Title 1">
            <a:extLst>
              <a:ext uri="{FF2B5EF4-FFF2-40B4-BE49-F238E27FC236}">
                <a16:creationId xmlns:a16="http://schemas.microsoft.com/office/drawing/2014/main" id="{454F114C-7C0F-BE13-62F6-CD945B8BF681}"/>
              </a:ext>
            </a:extLst>
          </p:cNvPr>
          <p:cNvSpPr>
            <a:spLocks noGrp="1"/>
          </p:cNvSpPr>
          <p:nvPr>
            <p:ph type="title" hasCustomPrompt="1"/>
          </p:nvPr>
        </p:nvSpPr>
        <p:spPr>
          <a:xfrm>
            <a:off x="609599" y="2057401"/>
            <a:ext cx="5957455" cy="762000"/>
          </a:xfrm>
          <a:prstGeom prst="rect">
            <a:avLst/>
          </a:prstGeom>
        </p:spPr>
        <p:txBody>
          <a:bodyPr anchor="b" anchorCtr="0"/>
          <a:lstStyle>
            <a:lvl1pPr>
              <a:lnSpc>
                <a:spcPct val="100000"/>
              </a:lnSpc>
              <a:defRPr sz="5400" b="0" i="0" baseline="0">
                <a:solidFill>
                  <a:srgbClr val="163E64"/>
                </a:solidFill>
                <a:latin typeface="Yale 2024" panose="02000602050000020003" pitchFamily="2" charset="77"/>
                <a:cs typeface="Microsoft Sans Serif" panose="020B0604020202020204" pitchFamily="34" charset="0"/>
              </a:defRPr>
            </a:lvl1pPr>
          </a:lstStyle>
          <a:p>
            <a:r>
              <a:rPr lang="en-US" dirty="0"/>
              <a:t>Title</a:t>
            </a:r>
          </a:p>
        </p:txBody>
      </p:sp>
      <p:sp>
        <p:nvSpPr>
          <p:cNvPr id="4" name="Text Placeholder 9">
            <a:extLst>
              <a:ext uri="{FF2B5EF4-FFF2-40B4-BE49-F238E27FC236}">
                <a16:creationId xmlns:a16="http://schemas.microsoft.com/office/drawing/2014/main" id="{E2267DAB-410A-EF21-5ECB-A81C97649EFE}"/>
              </a:ext>
            </a:extLst>
          </p:cNvPr>
          <p:cNvSpPr>
            <a:spLocks noGrp="1"/>
          </p:cNvSpPr>
          <p:nvPr>
            <p:ph type="body" sz="quarter" idx="16" hasCustomPrompt="1"/>
          </p:nvPr>
        </p:nvSpPr>
        <p:spPr>
          <a:xfrm>
            <a:off x="603504" y="4724400"/>
            <a:ext cx="5957455" cy="411480"/>
          </a:xfrm>
          <a:prstGeom prst="rect">
            <a:avLst/>
          </a:prstGeom>
        </p:spPr>
        <p:txBody>
          <a:bodyPr anchor="ctr"/>
          <a:lstStyle>
            <a:lvl1pPr marL="0" indent="0">
              <a:lnSpc>
                <a:spcPct val="100000"/>
              </a:lnSpc>
              <a:buNone/>
              <a:defRPr sz="1600" b="0" i="0" baseline="0">
                <a:solidFill>
                  <a:srgbClr val="163E64"/>
                </a:solidFill>
                <a:latin typeface="Arial" panose="020B0604020202020204" pitchFamily="34" charset="0"/>
                <a:cs typeface="Arial" panose="020B0604020202020204" pitchFamily="34" charset="0"/>
              </a:defRPr>
            </a:lvl1pPr>
            <a:lvl2pPr marL="342900" indent="0">
              <a:buNone/>
              <a:defRPr b="1">
                <a:latin typeface="Arial"/>
                <a:cs typeface="Arial"/>
              </a:defRPr>
            </a:lvl2pPr>
            <a:lvl3pPr marL="685800" indent="0">
              <a:buNone/>
              <a:defRPr b="1">
                <a:latin typeface="Arial"/>
                <a:cs typeface="Arial"/>
              </a:defRPr>
            </a:lvl3pPr>
            <a:lvl4pPr marL="1028700" indent="0">
              <a:buNone/>
              <a:defRPr b="1">
                <a:latin typeface="Arial"/>
                <a:cs typeface="Arial"/>
              </a:defRPr>
            </a:lvl4pPr>
            <a:lvl5pPr marL="1371600" indent="0">
              <a:buNone/>
              <a:defRPr b="1">
                <a:latin typeface="Arial"/>
                <a:cs typeface="Arial"/>
              </a:defRPr>
            </a:lvl5pPr>
          </a:lstStyle>
          <a:p>
            <a:pPr lvl="0"/>
            <a:r>
              <a:rPr lang="en-US" dirty="0"/>
              <a:t>Month Day, Year</a:t>
            </a:r>
          </a:p>
        </p:txBody>
      </p:sp>
      <p:sp>
        <p:nvSpPr>
          <p:cNvPr id="5" name="Picture Placeholder 3">
            <a:extLst>
              <a:ext uri="{FF2B5EF4-FFF2-40B4-BE49-F238E27FC236}">
                <a16:creationId xmlns:a16="http://schemas.microsoft.com/office/drawing/2014/main" id="{92138936-1AEB-1DE9-A355-6E25B705030B}"/>
              </a:ext>
            </a:extLst>
          </p:cNvPr>
          <p:cNvSpPr>
            <a:spLocks noGrp="1"/>
          </p:cNvSpPr>
          <p:nvPr>
            <p:ph type="pic" sz="quarter" idx="17"/>
          </p:nvPr>
        </p:nvSpPr>
        <p:spPr>
          <a:xfrm>
            <a:off x="7010400" y="0"/>
            <a:ext cx="5181600" cy="6858000"/>
          </a:xfrm>
          <a:prstGeom prst="rect">
            <a:avLst/>
          </a:prstGeom>
        </p:spPr>
        <p:txBody>
          <a:bodyPr/>
          <a:lstStyle>
            <a:lvl1pPr>
              <a:defRPr>
                <a:solidFill>
                  <a:schemeClr val="tx2"/>
                </a:solidFill>
              </a:defRPr>
            </a:lvl1pPr>
          </a:lstStyle>
          <a:p>
            <a:endParaRPr lang="en-US"/>
          </a:p>
        </p:txBody>
      </p:sp>
    </p:spTree>
    <p:extLst>
      <p:ext uri="{BB962C8B-B14F-4D97-AF65-F5344CB8AC3E}">
        <p14:creationId xmlns:p14="http://schemas.microsoft.com/office/powerpoint/2010/main" val="3311746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ue with photo">
    <p:bg>
      <p:bgPr>
        <a:solidFill>
          <a:schemeClr val="tx2"/>
        </a:solidFill>
        <a:effectLst/>
      </p:bgPr>
    </p:bg>
    <p:spTree>
      <p:nvGrpSpPr>
        <p:cNvPr id="1" name=""/>
        <p:cNvGrpSpPr/>
        <p:nvPr/>
      </p:nvGrpSpPr>
      <p:grpSpPr>
        <a:xfrm>
          <a:off x="0" y="0"/>
          <a:ext cx="0" cy="0"/>
          <a:chOff x="0" y="0"/>
          <a:chExt cx="0" cy="0"/>
        </a:xfrm>
      </p:grpSpPr>
      <p:sp>
        <p:nvSpPr>
          <p:cNvPr id="16" name="Title 3"/>
          <p:cNvSpPr>
            <a:spLocks noGrp="1"/>
          </p:cNvSpPr>
          <p:nvPr>
            <p:ph type="title"/>
          </p:nvPr>
        </p:nvSpPr>
        <p:spPr>
          <a:xfrm>
            <a:off x="601581" y="466346"/>
            <a:ext cx="5799219" cy="507831"/>
          </a:xfrm>
          <a:prstGeom prst="rect">
            <a:avLst/>
          </a:prstGeom>
        </p:spPr>
        <p:txBody>
          <a:bodyPr/>
          <a:lstStyle>
            <a:lvl1pPr>
              <a:defRPr>
                <a:solidFill>
                  <a:schemeClr val="bg1"/>
                </a:solidFill>
                <a:latin typeface="Yale 2024" panose="02000602050000020003" pitchFamily="2" charset="77"/>
              </a:defRPr>
            </a:lvl1pPr>
          </a:lstStyle>
          <a:p>
            <a:r>
              <a:rPr lang="en-US" dirty="0"/>
              <a:t>Click to edit Master title style</a:t>
            </a:r>
          </a:p>
        </p:txBody>
      </p:sp>
      <p:sp>
        <p:nvSpPr>
          <p:cNvPr id="3" name="Picture Placeholder 2">
            <a:extLst>
              <a:ext uri="{FF2B5EF4-FFF2-40B4-BE49-F238E27FC236}">
                <a16:creationId xmlns:a16="http://schemas.microsoft.com/office/drawing/2014/main" id="{EC5C65D9-87AD-A847-8626-7EA1F0CC8FFE}"/>
              </a:ext>
            </a:extLst>
          </p:cNvPr>
          <p:cNvSpPr>
            <a:spLocks noGrp="1"/>
          </p:cNvSpPr>
          <p:nvPr>
            <p:ph type="pic" sz="quarter" idx="11"/>
          </p:nvPr>
        </p:nvSpPr>
        <p:spPr>
          <a:xfrm>
            <a:off x="6400800" y="0"/>
            <a:ext cx="5791200" cy="6858000"/>
          </a:xfrm>
          <a:prstGeom prst="rect">
            <a:avLst/>
          </a:prstGeom>
        </p:spPr>
        <p:txBody>
          <a:bodyPr/>
          <a:lstStyle/>
          <a:p>
            <a:endParaRPr lang="en-US"/>
          </a:p>
        </p:txBody>
      </p:sp>
      <p:sp>
        <p:nvSpPr>
          <p:cNvPr id="7" name="Text Placeholder 6">
            <a:extLst>
              <a:ext uri="{FF2B5EF4-FFF2-40B4-BE49-F238E27FC236}">
                <a16:creationId xmlns:a16="http://schemas.microsoft.com/office/drawing/2014/main" id="{9B18EBAF-6748-534E-B6F6-2CFDB7BFCA77}"/>
              </a:ext>
            </a:extLst>
          </p:cNvPr>
          <p:cNvSpPr>
            <a:spLocks noGrp="1"/>
          </p:cNvSpPr>
          <p:nvPr>
            <p:ph type="body" sz="quarter" idx="15" hasCustomPrompt="1"/>
          </p:nvPr>
        </p:nvSpPr>
        <p:spPr>
          <a:xfrm>
            <a:off x="620184" y="1143000"/>
            <a:ext cx="5399616" cy="4800600"/>
          </a:xfrm>
          <a:prstGeom prst="rect">
            <a:avLst/>
          </a:prstGeom>
        </p:spPr>
        <p:txBody>
          <a:bodyPr/>
          <a:lstStyle>
            <a:lvl1pPr marL="0" indent="0">
              <a:buFontTx/>
              <a:buNone/>
              <a:defRPr sz="2400">
                <a:solidFill>
                  <a:schemeClr val="bg1"/>
                </a:solidFill>
                <a:latin typeface="Arial" panose="020B0604020202020204" pitchFamily="34" charset="0"/>
                <a:cs typeface="Arial" panose="020B0604020202020204" pitchFamily="34" charset="0"/>
              </a:defRPr>
            </a:lvl1pPr>
            <a:lvl2pPr marL="342900" indent="0">
              <a:buFontTx/>
              <a:buNone/>
              <a:defRPr/>
            </a:lvl2pPr>
            <a:lvl3pPr marL="685800" indent="0">
              <a:buFontTx/>
              <a:buNone/>
              <a:defRPr/>
            </a:lvl3pPr>
            <a:lvl4pPr marL="1028700" indent="0">
              <a:buFontTx/>
              <a:buNone/>
              <a:defRPr/>
            </a:lvl4pPr>
            <a:lvl5pPr>
              <a:defRPr/>
            </a:lvl5pPr>
          </a:lstStyle>
          <a:p>
            <a:pPr lvl="0"/>
            <a:r>
              <a:rPr lang="en-US" altLang="en-US" dirty="0"/>
              <a:t>Edit Master text styles</a:t>
            </a:r>
          </a:p>
        </p:txBody>
      </p:sp>
      <p:sp>
        <p:nvSpPr>
          <p:cNvPr id="2" name="Slide Number Placeholder 5">
            <a:extLst>
              <a:ext uri="{FF2B5EF4-FFF2-40B4-BE49-F238E27FC236}">
                <a16:creationId xmlns:a16="http://schemas.microsoft.com/office/drawing/2014/main" id="{0C360F36-08B6-E609-B3BF-FB7184881CDF}"/>
              </a:ext>
            </a:extLst>
          </p:cNvPr>
          <p:cNvSpPr>
            <a:spLocks noGrp="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schemeClr val="bg1"/>
                </a:solidFill>
                <a:latin typeface="Arial" panose="020B0604020202020204" pitchFamily="34" charset="0"/>
                <a:cs typeface="Arial" panose="020B0604020202020204" pitchFamily="34" charset="0"/>
              </a:defRPr>
            </a:lvl1pPr>
          </a:lstStyle>
          <a:p>
            <a:pPr>
              <a:defRPr/>
            </a:pPr>
            <a:fld id="{6E185F3A-9EB0-004F-8466-36A321E6E181}" type="slidenum">
              <a:rPr lang="en-US" smtClean="0"/>
              <a:pPr>
                <a:defRPr/>
              </a:pPr>
              <a:t>‹#›</a:t>
            </a:fld>
            <a:endParaRPr lang="en-US" dirty="0">
              <a:latin typeface="Arial" panose="020B0604020202020204" pitchFamily="34" charset="0"/>
            </a:endParaRPr>
          </a:p>
        </p:txBody>
      </p:sp>
    </p:spTree>
    <p:extLst>
      <p:ext uri="{BB962C8B-B14F-4D97-AF65-F5344CB8AC3E}">
        <p14:creationId xmlns:p14="http://schemas.microsoft.com/office/powerpoint/2010/main" val="1217159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 no content">
    <p:bg>
      <p:bgPr>
        <a:solidFill>
          <a:schemeClr val="tx2"/>
        </a:solidFill>
        <a:effectLst/>
      </p:bgPr>
    </p:bg>
    <p:spTree>
      <p:nvGrpSpPr>
        <p:cNvPr id="1" name=""/>
        <p:cNvGrpSpPr/>
        <p:nvPr/>
      </p:nvGrpSpPr>
      <p:grpSpPr>
        <a:xfrm>
          <a:off x="0" y="0"/>
          <a:ext cx="0" cy="0"/>
          <a:chOff x="0" y="0"/>
          <a:chExt cx="0" cy="0"/>
        </a:xfrm>
      </p:grpSpPr>
      <p:sp>
        <p:nvSpPr>
          <p:cNvPr id="16" name="Title 3"/>
          <p:cNvSpPr>
            <a:spLocks noGrp="1"/>
          </p:cNvSpPr>
          <p:nvPr>
            <p:ph type="title"/>
          </p:nvPr>
        </p:nvSpPr>
        <p:spPr>
          <a:xfrm>
            <a:off x="601581" y="466346"/>
            <a:ext cx="10915203" cy="507831"/>
          </a:xfrm>
          <a:prstGeom prst="rect">
            <a:avLst/>
          </a:prstGeom>
        </p:spPr>
        <p:txBody>
          <a:bodyPr/>
          <a:lstStyle>
            <a:lvl1pPr>
              <a:defRPr>
                <a:solidFill>
                  <a:schemeClr val="bg1"/>
                </a:solidFill>
                <a:latin typeface="Yale 2024" panose="02000602050000020003" pitchFamily="2" charset="77"/>
              </a:defRPr>
            </a:lvl1pPr>
          </a:lstStyle>
          <a:p>
            <a:r>
              <a:rPr lang="en-US" dirty="0"/>
              <a:t>Click to edit Master title style</a:t>
            </a:r>
          </a:p>
        </p:txBody>
      </p:sp>
      <p:sp>
        <p:nvSpPr>
          <p:cNvPr id="4" name="Slide Number Placeholder 5">
            <a:extLst>
              <a:ext uri="{FF2B5EF4-FFF2-40B4-BE49-F238E27FC236}">
                <a16:creationId xmlns:a16="http://schemas.microsoft.com/office/drawing/2014/main" id="{DD700759-2717-AD40-9814-CA77C6E9D6B1}"/>
              </a:ext>
            </a:extLst>
          </p:cNvPr>
          <p:cNvSpPr>
            <a:spLocks noGrp="1"/>
          </p:cNvSpPr>
          <p:nvPr>
            <p:ph type="sldNum" sz="quarter" idx="10"/>
          </p:nvPr>
        </p:nvSpPr>
        <p:spPr/>
        <p:txBody>
          <a:bodyPr/>
          <a:lstStyle>
            <a:lvl1pPr>
              <a:defRPr>
                <a:solidFill>
                  <a:schemeClr val="bg1"/>
                </a:solidFill>
              </a:defRPr>
            </a:lvl1pPr>
          </a:lstStyle>
          <a:p>
            <a:pPr>
              <a:defRPr/>
            </a:pPr>
            <a:fld id="{A48725E7-0BCD-FA4A-B64F-9E36BFFE79F3}" type="slidenum">
              <a:rPr lang="en-US" smtClean="0"/>
              <a:pPr>
                <a:defRPr/>
              </a:pPr>
              <a:t>‹#›</a:t>
            </a:fld>
            <a:endParaRPr lang="en-US"/>
          </a:p>
        </p:txBody>
      </p:sp>
    </p:spTree>
    <p:extLst>
      <p:ext uri="{BB962C8B-B14F-4D97-AF65-F5344CB8AC3E}">
        <p14:creationId xmlns:p14="http://schemas.microsoft.com/office/powerpoint/2010/main" val="3344952477"/>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2.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image" Target="../media/image3.png"/><Relationship Id="rId5" Type="http://schemas.openxmlformats.org/officeDocument/2006/relationships/theme" Target="../theme/theme4.xml"/><Relationship Id="rId4" Type="http://schemas.openxmlformats.org/officeDocument/2006/relationships/slideLayout" Target="../slideLayouts/slideLayout1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image" Target="../media/image2.png"/><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theme" Target="../theme/theme5.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D5E6C"/>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9FBD34-AA63-07A6-94C9-C6E29D4204FE}"/>
              </a:ext>
            </a:extLst>
          </p:cNvPr>
          <p:cNvSpPr>
            <a:spLocks noGrp="1"/>
          </p:cNvSpPr>
          <p:nvPr>
            <p:ph type="title"/>
          </p:nvPr>
        </p:nvSpPr>
        <p:spPr>
          <a:xfrm>
            <a:off x="838200" y="780761"/>
            <a:ext cx="10515600" cy="1325563"/>
          </a:xfrm>
          <a:prstGeom prst="rect">
            <a:avLst/>
          </a:prstGeom>
        </p:spPr>
        <p:txBody>
          <a:bodyPr vert="horz" lIns="91440" tIns="45720" rIns="91440" bIns="45720" rtlCol="0" anchor="ctr">
            <a:noAutofit/>
          </a:bodyPr>
          <a:lstStyle/>
          <a:p>
            <a:r>
              <a:rPr lang="en-US" dirty="0"/>
              <a:t>Instructions</a:t>
            </a:r>
          </a:p>
        </p:txBody>
      </p:sp>
      <p:sp>
        <p:nvSpPr>
          <p:cNvPr id="3" name="Text Placeholder 2">
            <a:extLst>
              <a:ext uri="{FF2B5EF4-FFF2-40B4-BE49-F238E27FC236}">
                <a16:creationId xmlns:a16="http://schemas.microsoft.com/office/drawing/2014/main" id="{11EBA7FB-7C7B-EDF4-8F3F-321256FEBA42}"/>
              </a:ext>
            </a:extLst>
          </p:cNvPr>
          <p:cNvSpPr>
            <a:spLocks noGrp="1"/>
          </p:cNvSpPr>
          <p:nvPr>
            <p:ph type="body" idx="1"/>
          </p:nvPr>
        </p:nvSpPr>
        <p:spPr>
          <a:xfrm>
            <a:off x="838200" y="2740025"/>
            <a:ext cx="10515600" cy="3767653"/>
          </a:xfrm>
          <a:prstGeom prst="rect">
            <a:avLst/>
          </a:prstGeom>
        </p:spPr>
        <p:txBody>
          <a:bodyPr vert="horz" lIns="91440" tIns="45720" rIns="91440" bIns="45720" rtlCol="0">
            <a:normAutofit/>
          </a:bodyPr>
          <a:lstStyle/>
          <a:p>
            <a:pPr lvl="0"/>
            <a:r>
              <a:rPr lang="en-US" dirty="0"/>
              <a:t>On the four main master pages below (the larger slides numbered 2, 3, 4, 5), please enter your official department name at the bottom left where indicated. This will populate the template’s slide layouts (smaller slides). </a:t>
            </a:r>
          </a:p>
          <a:p>
            <a:pPr lvl="0"/>
            <a:r>
              <a:rPr lang="en-US" dirty="0"/>
              <a:t>You now have a PPT template customized to your department and you may delete this slide.</a:t>
            </a:r>
          </a:p>
        </p:txBody>
      </p:sp>
    </p:spTree>
    <p:extLst>
      <p:ext uri="{BB962C8B-B14F-4D97-AF65-F5344CB8AC3E}">
        <p14:creationId xmlns:p14="http://schemas.microsoft.com/office/powerpoint/2010/main" val="742239094"/>
      </p:ext>
    </p:extLst>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11500" b="1" i="0" kern="1200">
          <a:solidFill>
            <a:schemeClr val="bg1"/>
          </a:solidFill>
          <a:latin typeface="Arial Black" panose="020B0604020202020204" pitchFamily="34" charset="0"/>
          <a:ea typeface="+mj-ea"/>
          <a:cs typeface="Arial Black"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B4109C66-FB27-AD81-E523-97010EC244C3}"/>
              </a:ext>
            </a:extLst>
          </p:cNvPr>
          <p:cNvSpPr>
            <a:spLocks noGrp="1" noRot="1" noMove="1" noResize="1" noEditPoints="1" noAdjustHandles="1" noChangeArrowheads="1" noChangeShapeType="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schemeClr val="bg1"/>
                </a:solidFill>
                <a:latin typeface="Microsoft Sans Serif" panose="020B0604020202020204" pitchFamily="34" charset="0"/>
              </a:defRPr>
            </a:lvl1pPr>
          </a:lstStyle>
          <a:p>
            <a:pPr>
              <a:defRPr/>
            </a:pPr>
            <a:fld id="{6E185F3A-9EB0-004F-8466-36A321E6E181}" type="slidenum">
              <a:rPr lang="en-US" smtClean="0"/>
              <a:pPr>
                <a:defRPr/>
              </a:pPr>
              <a:t>‹#›</a:t>
            </a:fld>
            <a:endParaRPr lang="en-US" dirty="0"/>
          </a:p>
        </p:txBody>
      </p:sp>
      <p:sp>
        <p:nvSpPr>
          <p:cNvPr id="13" name="TextBox 12">
            <a:extLst>
              <a:ext uri="{FF2B5EF4-FFF2-40B4-BE49-F238E27FC236}">
                <a16:creationId xmlns:a16="http://schemas.microsoft.com/office/drawing/2014/main" id="{04B3DB75-BB98-5E23-EFA4-89A6F1A2820E}"/>
              </a:ext>
            </a:extLst>
          </p:cNvPr>
          <p:cNvSpPr txBox="1">
            <a:spLocks noGrp="1" noRot="1" noMove="1" noResize="1" noEditPoints="1" noAdjustHandles="1" noChangeArrowheads="1" noChangeShapeType="1"/>
          </p:cNvSpPr>
          <p:nvPr userDrawn="1"/>
        </p:nvSpPr>
        <p:spPr>
          <a:xfrm>
            <a:off x="1543373" y="6097471"/>
            <a:ext cx="3886000" cy="580928"/>
          </a:xfrm>
          <a:prstGeom prst="rect">
            <a:avLst/>
          </a:prstGeom>
          <a:noFill/>
        </p:spPr>
        <p:txBody>
          <a:bodyPr wrap="none" rtlCol="0">
            <a:spAutoFit/>
          </a:bodyPr>
          <a:lstStyle/>
          <a:p>
            <a:r>
              <a:rPr lang="en-US" sz="3175" b="0" i="1" dirty="0">
                <a:solidFill>
                  <a:schemeClr val="bg1"/>
                </a:solidFill>
                <a:latin typeface="Yale 2024" panose="02000602050000020003" pitchFamily="2" charset="77"/>
              </a:rPr>
              <a:t>Department Name Here</a:t>
            </a:r>
          </a:p>
        </p:txBody>
      </p:sp>
      <p:pic>
        <p:nvPicPr>
          <p:cNvPr id="16" name="Picture 15">
            <a:extLst>
              <a:ext uri="{FF2B5EF4-FFF2-40B4-BE49-F238E27FC236}">
                <a16:creationId xmlns:a16="http://schemas.microsoft.com/office/drawing/2014/main" id="{26AF6844-6589-2AD9-FD5E-ADE5F2F0B673}"/>
              </a:ext>
            </a:extLst>
          </p:cNvPr>
          <p:cNvPicPr>
            <a:picLocks noGrp="1" noRot="1" noChangeAspect="1" noMove="1" noResize="1" noEditPoints="1" noAdjustHandles="1" noChangeArrowheads="1" noChangeShapeType="1" noCrop="1"/>
          </p:cNvPicPr>
          <p:nvPr userDrawn="1"/>
        </p:nvPicPr>
        <p:blipFill>
          <a:blip r:embed="rId6"/>
          <a:srcRect/>
          <a:stretch/>
        </p:blipFill>
        <p:spPr>
          <a:xfrm>
            <a:off x="533399" y="5563988"/>
            <a:ext cx="5486399" cy="393008"/>
          </a:xfrm>
          <a:prstGeom prst="rect">
            <a:avLst/>
          </a:prstGeom>
        </p:spPr>
      </p:pic>
    </p:spTree>
    <p:extLst>
      <p:ext uri="{BB962C8B-B14F-4D97-AF65-F5344CB8AC3E}">
        <p14:creationId xmlns:p14="http://schemas.microsoft.com/office/powerpoint/2010/main" val="2268952124"/>
      </p:ext>
    </p:extLst>
  </p:cSld>
  <p:clrMap bg1="lt1" tx1="dk1" bg2="lt2" tx2="dk2" accent1="accent1" accent2="accent2" accent3="accent3" accent4="accent4" accent5="accent5" accent6="accent6" hlink="hlink" folHlink="folHlink"/>
  <p:sldLayoutIdLst>
    <p:sldLayoutId id="2147483649" r:id="rId1"/>
    <p:sldLayoutId id="2147483684" r:id="rId2"/>
    <p:sldLayoutId id="2147483685" r:id="rId3"/>
    <p:sldLayoutId id="2147483700"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792" userDrawn="1">
          <p15:clr>
            <a:srgbClr val="F26B43"/>
          </p15:clr>
        </p15:guide>
        <p15:guide id="3" pos="312" userDrawn="1">
          <p15:clr>
            <a:srgbClr val="F26B43"/>
          </p15:clr>
        </p15:guide>
        <p15:guide id="4" orient="horz" pos="4104"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AC383DF8-F853-B850-5168-5431E59AE043}"/>
              </a:ext>
            </a:extLst>
          </p:cNvPr>
          <p:cNvSpPr>
            <a:spLocks noGrp="1" noRot="1" noMove="1" noResize="1" noEditPoints="1" noAdjustHandles="1" noChangeArrowheads="1" noChangeShapeType="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prstClr val="black">
                    <a:tint val="75000"/>
                  </a:prstClr>
                </a:solidFill>
                <a:latin typeface="Arial" panose="020B0604020202020204" pitchFamily="34" charset="0"/>
                <a:cs typeface="Arial" panose="020B0604020202020204" pitchFamily="34" charset="0"/>
              </a:defRPr>
            </a:lvl1pPr>
          </a:lstStyle>
          <a:p>
            <a:pPr>
              <a:defRPr/>
            </a:pPr>
            <a:fld id="{6E185F3A-9EB0-004F-8466-36A321E6E181}" type="slidenum">
              <a:rPr lang="en-US" smtClean="0"/>
              <a:pPr>
                <a:defRPr/>
              </a:pPr>
              <a:t>‹#›</a:t>
            </a:fld>
            <a:endParaRPr lang="en-US"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25518F5-469D-14A9-B271-03828796DA0C}"/>
              </a:ext>
            </a:extLst>
          </p:cNvPr>
          <p:cNvSpPr txBox="1">
            <a:spLocks noGrp="1" noRot="1" noMove="1" noResize="1" noEditPoints="1" noAdjustHandles="1" noChangeArrowheads="1" noChangeShapeType="1"/>
          </p:cNvSpPr>
          <p:nvPr userDrawn="1"/>
        </p:nvSpPr>
        <p:spPr>
          <a:xfrm>
            <a:off x="1543373" y="6097471"/>
            <a:ext cx="3886000" cy="580928"/>
          </a:xfrm>
          <a:prstGeom prst="rect">
            <a:avLst/>
          </a:prstGeom>
          <a:noFill/>
        </p:spPr>
        <p:txBody>
          <a:bodyPr wrap="none" rtlCol="0">
            <a:spAutoFit/>
          </a:bodyPr>
          <a:lstStyle/>
          <a:p>
            <a:r>
              <a:rPr lang="en-US" sz="3175" b="0" i="1" dirty="0">
                <a:solidFill>
                  <a:srgbClr val="00346B"/>
                </a:solidFill>
                <a:latin typeface="Yale 2024" panose="02000602050000020003" pitchFamily="2" charset="77"/>
              </a:rPr>
              <a:t>Department Name Here</a:t>
            </a:r>
          </a:p>
        </p:txBody>
      </p:sp>
      <p:pic>
        <p:nvPicPr>
          <p:cNvPr id="9" name="Picture 8">
            <a:extLst>
              <a:ext uri="{FF2B5EF4-FFF2-40B4-BE49-F238E27FC236}">
                <a16:creationId xmlns:a16="http://schemas.microsoft.com/office/drawing/2014/main" id="{4DD9F75A-1D7B-04F8-F08A-AF49FE0D9750}"/>
              </a:ext>
            </a:extLst>
          </p:cNvPr>
          <p:cNvPicPr>
            <a:picLocks noGrp="1" noRot="1" noChangeAspect="1" noMove="1" noResize="1" noEditPoints="1" noAdjustHandles="1" noChangeArrowheads="1" noChangeShapeType="1" noCrop="1"/>
          </p:cNvPicPr>
          <p:nvPr userDrawn="1"/>
        </p:nvPicPr>
        <p:blipFill>
          <a:blip r:embed="rId5"/>
          <a:srcRect/>
          <a:stretch/>
        </p:blipFill>
        <p:spPr>
          <a:xfrm>
            <a:off x="533399" y="5563988"/>
            <a:ext cx="5486399" cy="393008"/>
          </a:xfrm>
          <a:prstGeom prst="rect">
            <a:avLst/>
          </a:prstGeom>
        </p:spPr>
      </p:pic>
    </p:spTree>
    <p:extLst>
      <p:ext uri="{BB962C8B-B14F-4D97-AF65-F5344CB8AC3E}">
        <p14:creationId xmlns:p14="http://schemas.microsoft.com/office/powerpoint/2010/main" val="407502574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34BFCD74-2D11-411D-BA34-B9AF6CDF1527}"/>
              </a:ext>
            </a:extLst>
          </p:cNvPr>
          <p:cNvSpPr>
            <a:spLocks noGrp="1" noRot="1" noMove="1" noResize="1" noEditPoints="1" noAdjustHandles="1" noChangeArrowheads="1" noChangeShapeType="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schemeClr val="bg1"/>
                </a:solidFill>
                <a:latin typeface="Arial" panose="020B0604020202020204" pitchFamily="34" charset="0"/>
                <a:cs typeface="Arial" panose="020B0604020202020204" pitchFamily="34" charset="0"/>
              </a:defRPr>
            </a:lvl1pPr>
          </a:lstStyle>
          <a:p>
            <a:pPr>
              <a:defRPr/>
            </a:pPr>
            <a:fld id="{6E185F3A-9EB0-004F-8466-36A321E6E181}" type="slidenum">
              <a:rPr lang="en-US" smtClean="0"/>
              <a:pPr>
                <a:defRPr/>
              </a:pPr>
              <a:t>‹#›</a:t>
            </a:fld>
            <a:endParaRPr lang="en-US"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A8E9F179-C045-57C1-42EB-A3C57EBF9523}"/>
              </a:ext>
            </a:extLst>
          </p:cNvPr>
          <p:cNvSpPr txBox="1">
            <a:spLocks noGrp="1" noRot="1" noMove="1" noResize="1" noEditPoints="1" noAdjustHandles="1" noChangeArrowheads="1" noChangeShapeType="1"/>
          </p:cNvSpPr>
          <p:nvPr userDrawn="1"/>
        </p:nvSpPr>
        <p:spPr>
          <a:xfrm>
            <a:off x="1052791" y="6306235"/>
            <a:ext cx="6585240" cy="323165"/>
          </a:xfrm>
          <a:prstGeom prst="rect">
            <a:avLst/>
          </a:prstGeom>
          <a:noFill/>
        </p:spPr>
        <p:txBody>
          <a:bodyPr wrap="square" rtlCol="0">
            <a:spAutoFit/>
          </a:bodyPr>
          <a:lstStyle/>
          <a:p>
            <a:r>
              <a:rPr lang="en-US" sz="1500" b="0" i="1" dirty="0">
                <a:solidFill>
                  <a:schemeClr val="bg1"/>
                </a:solidFill>
                <a:latin typeface="Yale 2024" panose="02000602050000020003" pitchFamily="2" charset="77"/>
              </a:rPr>
              <a:t>Department Name Here</a:t>
            </a:r>
          </a:p>
        </p:txBody>
      </p:sp>
      <p:pic>
        <p:nvPicPr>
          <p:cNvPr id="4" name="Picture 3" descr="A picture containing clipart&#10;&#10;Description automatically generated">
            <a:extLst>
              <a:ext uri="{FF2B5EF4-FFF2-40B4-BE49-F238E27FC236}">
                <a16:creationId xmlns:a16="http://schemas.microsoft.com/office/drawing/2014/main" id="{6C063CE9-E766-A4AD-B4BF-DA97CC427955}"/>
              </a:ext>
            </a:extLst>
          </p:cNvPr>
          <p:cNvPicPr>
            <a:picLocks noGrp="1" noRot="1" noChangeAspect="1" noMove="1" noResize="1" noEditPoints="1" noAdjustHandles="1" noChangeArrowheads="1" noChangeShapeType="1" noCrop="1"/>
          </p:cNvPicPr>
          <p:nvPr userDrawn="1"/>
        </p:nvPicPr>
        <p:blipFill>
          <a:blip r:embed="rId6" cstate="screen">
            <a:extLst>
              <a:ext uri="{28A0092B-C50C-407E-A947-70E740481C1C}">
                <a14:useLocalDpi xmlns:a14="http://schemas.microsoft.com/office/drawing/2010/main"/>
              </a:ext>
            </a:extLst>
          </a:blip>
          <a:stretch>
            <a:fillRect/>
          </a:stretch>
        </p:blipFill>
        <p:spPr>
          <a:xfrm>
            <a:off x="611124" y="6077438"/>
            <a:ext cx="2633990" cy="192024"/>
          </a:xfrm>
          <a:prstGeom prst="rect">
            <a:avLst/>
          </a:prstGeom>
        </p:spPr>
      </p:pic>
    </p:spTree>
    <p:extLst>
      <p:ext uri="{BB962C8B-B14F-4D97-AF65-F5344CB8AC3E}">
        <p14:creationId xmlns:p14="http://schemas.microsoft.com/office/powerpoint/2010/main" val="973789512"/>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Lst>
  <p:hf hdr="0" ftr="0" dt="0"/>
  <p:txStyles>
    <p:titleStyle>
      <a:lvl1pPr algn="l" defTabSz="685800" rtl="0" eaLnBrk="1" fontAlgn="base" hangingPunct="1">
        <a:spcBef>
          <a:spcPts val="750"/>
        </a:spcBef>
        <a:spcAft>
          <a:spcPct val="0"/>
        </a:spcAft>
        <a:defRPr sz="3600" b="0" kern="1200">
          <a:solidFill>
            <a:schemeClr val="bg1"/>
          </a:solidFill>
          <a:latin typeface="YaleNew" panose="02000602050000020003" pitchFamily="2" charset="77"/>
          <a:ea typeface="+mj-ea"/>
          <a:cs typeface="Microsoft Sans Serif" panose="020B0604020202020204" pitchFamily="34" charset="0"/>
        </a:defRPr>
      </a:lvl1pPr>
      <a:lvl2pPr algn="l" defTabSz="685800" rtl="0" eaLnBrk="1" fontAlgn="base" hangingPunct="1">
        <a:spcBef>
          <a:spcPts val="750"/>
        </a:spcBef>
        <a:spcAft>
          <a:spcPct val="0"/>
        </a:spcAft>
        <a:defRPr sz="2200" b="1">
          <a:solidFill>
            <a:schemeClr val="tx1"/>
          </a:solidFill>
          <a:latin typeface="Arial" charset="0"/>
        </a:defRPr>
      </a:lvl2pPr>
      <a:lvl3pPr algn="l" defTabSz="685800" rtl="0" eaLnBrk="1" fontAlgn="base" hangingPunct="1">
        <a:spcBef>
          <a:spcPts val="750"/>
        </a:spcBef>
        <a:spcAft>
          <a:spcPct val="0"/>
        </a:spcAft>
        <a:defRPr sz="2200" b="1">
          <a:solidFill>
            <a:schemeClr val="tx1"/>
          </a:solidFill>
          <a:latin typeface="Arial" charset="0"/>
        </a:defRPr>
      </a:lvl3pPr>
      <a:lvl4pPr algn="l" defTabSz="685800" rtl="0" eaLnBrk="1" fontAlgn="base" hangingPunct="1">
        <a:spcBef>
          <a:spcPts val="750"/>
        </a:spcBef>
        <a:spcAft>
          <a:spcPct val="0"/>
        </a:spcAft>
        <a:defRPr sz="2200" b="1">
          <a:solidFill>
            <a:schemeClr val="tx1"/>
          </a:solidFill>
          <a:latin typeface="Arial" charset="0"/>
        </a:defRPr>
      </a:lvl4pPr>
      <a:lvl5pPr algn="l" defTabSz="685800" rtl="0" eaLnBrk="1" fontAlgn="base" hangingPunct="1">
        <a:spcBef>
          <a:spcPts val="750"/>
        </a:spcBef>
        <a:spcAft>
          <a:spcPct val="0"/>
        </a:spcAft>
        <a:defRPr sz="2200" b="1">
          <a:solidFill>
            <a:schemeClr val="tx1"/>
          </a:solidFill>
          <a:latin typeface="Arial" charset="0"/>
        </a:defRPr>
      </a:lvl5pPr>
      <a:lvl6pPr marL="457200" algn="l" defTabSz="685800" rtl="0" eaLnBrk="1" fontAlgn="base" hangingPunct="1">
        <a:spcBef>
          <a:spcPts val="750"/>
        </a:spcBef>
        <a:spcAft>
          <a:spcPct val="0"/>
        </a:spcAft>
        <a:defRPr sz="2200" b="1">
          <a:solidFill>
            <a:schemeClr val="tx1"/>
          </a:solidFill>
          <a:latin typeface="Arial" charset="0"/>
        </a:defRPr>
      </a:lvl6pPr>
      <a:lvl7pPr marL="914400" algn="l" defTabSz="685800" rtl="0" eaLnBrk="1" fontAlgn="base" hangingPunct="1">
        <a:spcBef>
          <a:spcPts val="750"/>
        </a:spcBef>
        <a:spcAft>
          <a:spcPct val="0"/>
        </a:spcAft>
        <a:defRPr sz="2200" b="1">
          <a:solidFill>
            <a:schemeClr val="tx1"/>
          </a:solidFill>
          <a:latin typeface="Arial" charset="0"/>
        </a:defRPr>
      </a:lvl7pPr>
      <a:lvl8pPr marL="1371600" algn="l" defTabSz="685800" rtl="0" eaLnBrk="1" fontAlgn="base" hangingPunct="1">
        <a:spcBef>
          <a:spcPts val="750"/>
        </a:spcBef>
        <a:spcAft>
          <a:spcPct val="0"/>
        </a:spcAft>
        <a:defRPr sz="2200" b="1">
          <a:solidFill>
            <a:schemeClr val="tx1"/>
          </a:solidFill>
          <a:latin typeface="Arial" charset="0"/>
        </a:defRPr>
      </a:lvl8pPr>
      <a:lvl9pPr marL="1828800" algn="l" defTabSz="685800" rtl="0" eaLnBrk="1" fontAlgn="base" hangingPunct="1">
        <a:spcBef>
          <a:spcPts val="750"/>
        </a:spcBef>
        <a:spcAft>
          <a:spcPct val="0"/>
        </a:spcAft>
        <a:defRPr sz="2200" b="1">
          <a:solidFill>
            <a:schemeClr val="tx1"/>
          </a:solidFill>
          <a:latin typeface="Arial" charset="0"/>
        </a:defRPr>
      </a:lvl9pPr>
    </p:titleStyle>
    <p:bodyStyle>
      <a:lvl1pPr algn="l" defTabSz="685800" rtl="0" eaLnBrk="1" fontAlgn="base" hangingPunct="1">
        <a:lnSpc>
          <a:spcPct val="120000"/>
        </a:lnSpc>
        <a:spcBef>
          <a:spcPts val="750"/>
        </a:spcBef>
        <a:spcAft>
          <a:spcPct val="0"/>
        </a:spcAft>
        <a:buFont typeface="Arial" panose="020B0604020202020204" pitchFamily="34" charset="0"/>
        <a:defRPr sz="2000" i="0" kern="1200">
          <a:solidFill>
            <a:schemeClr val="bg1"/>
          </a:solidFill>
          <a:latin typeface="Microsoft Sans Serif" panose="020B0604020202020204" pitchFamily="34" charset="0"/>
          <a:ea typeface="+mn-ea"/>
          <a:cs typeface="Microsoft Sans Serif" panose="020B0604020202020204" pitchFamily="34" charset="0"/>
        </a:defRPr>
      </a:lvl1pPr>
      <a:lvl2pPr marL="5572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800" i="0" kern="1200">
          <a:solidFill>
            <a:schemeClr val="bg1"/>
          </a:solidFill>
          <a:latin typeface="Microsoft Sans Serif" panose="020B0604020202020204" pitchFamily="34" charset="0"/>
          <a:ea typeface="+mn-ea"/>
          <a:cs typeface="Microsoft Sans Serif" panose="020B0604020202020204" pitchFamily="34" charset="0"/>
        </a:defRPr>
      </a:lvl2pPr>
      <a:lvl3pPr marL="9001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600" i="0" kern="1200">
          <a:solidFill>
            <a:schemeClr val="bg1"/>
          </a:solidFill>
          <a:latin typeface="Microsoft Sans Serif" panose="020B0604020202020204" pitchFamily="34" charset="0"/>
          <a:ea typeface="+mn-ea"/>
          <a:cs typeface="Microsoft Sans Serif" panose="020B0604020202020204" pitchFamily="34" charset="0"/>
        </a:defRPr>
      </a:lvl3pPr>
      <a:lvl4pPr marL="12430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400" i="0" kern="1200">
          <a:solidFill>
            <a:schemeClr val="bg1"/>
          </a:solidFill>
          <a:latin typeface="Microsoft Sans Serif" panose="020B0604020202020204" pitchFamily="34" charset="0"/>
          <a:ea typeface="+mn-ea"/>
          <a:cs typeface="Microsoft Sans Serif" panose="020B0604020202020204" pitchFamily="34" charset="0"/>
        </a:defRPr>
      </a:lvl4pPr>
      <a:lvl5pPr marL="15859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200" i="0" kern="1200">
          <a:solidFill>
            <a:schemeClr val="bg1"/>
          </a:solidFill>
          <a:latin typeface="Microsoft Sans Serif" panose="020B0604020202020204" pitchFamily="34" charset="0"/>
          <a:ea typeface="+mn-ea"/>
          <a:cs typeface="Microsoft Sans Serif"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34BFCD74-2D11-411D-BA34-B9AF6CDF1527}"/>
              </a:ext>
            </a:extLst>
          </p:cNvPr>
          <p:cNvSpPr>
            <a:spLocks noGrp="1" noRot="1" noMove="1" noResize="1" noEditPoints="1" noAdjustHandles="1" noChangeArrowheads="1" noChangeShapeType="1"/>
          </p:cNvSpPr>
          <p:nvPr>
            <p:ph type="sldNum" sz="quarter" idx="4"/>
          </p:nvPr>
        </p:nvSpPr>
        <p:spPr>
          <a:xfrm>
            <a:off x="10515600" y="6407151"/>
            <a:ext cx="1001184" cy="222249"/>
          </a:xfrm>
          <a:prstGeom prst="rect">
            <a:avLst/>
          </a:prstGeom>
        </p:spPr>
        <p:txBody>
          <a:bodyPr vert="horz" lIns="0" tIns="0" rIns="0" bIns="0" rtlCol="0" anchor="t"/>
          <a:lstStyle>
            <a:lvl1pPr algn="r" defTabSz="342900" eaLnBrk="1" fontAlgn="auto" hangingPunct="1">
              <a:spcBef>
                <a:spcPts val="0"/>
              </a:spcBef>
              <a:spcAft>
                <a:spcPts val="0"/>
              </a:spcAft>
              <a:defRPr sz="900" b="0" i="0" baseline="0">
                <a:solidFill>
                  <a:prstClr val="black">
                    <a:tint val="75000"/>
                  </a:prstClr>
                </a:solidFill>
                <a:latin typeface="Arial" panose="020B0604020202020204" pitchFamily="34" charset="0"/>
                <a:cs typeface="Arial" panose="020B0604020202020204" pitchFamily="34" charset="0"/>
              </a:defRPr>
            </a:lvl1pPr>
          </a:lstStyle>
          <a:p>
            <a:pPr>
              <a:defRPr/>
            </a:pPr>
            <a:fld id="{6E185F3A-9EB0-004F-8466-36A321E6E181}" type="slidenum">
              <a:rPr lang="en-US" smtClean="0"/>
              <a:pPr>
                <a:defRPr/>
              </a:pPr>
              <a:t>‹#›</a:t>
            </a:fld>
            <a:endParaRPr lang="en-US"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FB64364-6DD5-7BD4-B02F-794655710BD7}"/>
              </a:ext>
            </a:extLst>
          </p:cNvPr>
          <p:cNvSpPr txBox="1">
            <a:spLocks noGrp="1" noRot="1" noMove="1" noResize="1" noEditPoints="1" noAdjustHandles="1" noChangeArrowheads="1" noChangeShapeType="1"/>
          </p:cNvSpPr>
          <p:nvPr userDrawn="1"/>
        </p:nvSpPr>
        <p:spPr>
          <a:xfrm>
            <a:off x="1052791" y="6306235"/>
            <a:ext cx="6585240" cy="323165"/>
          </a:xfrm>
          <a:prstGeom prst="rect">
            <a:avLst/>
          </a:prstGeom>
          <a:noFill/>
        </p:spPr>
        <p:txBody>
          <a:bodyPr wrap="square" rtlCol="0">
            <a:spAutoFit/>
          </a:bodyPr>
          <a:lstStyle/>
          <a:p>
            <a:r>
              <a:rPr lang="en-US" sz="1500" b="0" i="1" dirty="0">
                <a:solidFill>
                  <a:srgbClr val="00346B"/>
                </a:solidFill>
                <a:latin typeface="Yale 2024" panose="02000602050000020003" pitchFamily="2" charset="77"/>
              </a:rPr>
              <a:t>Department Name Here</a:t>
            </a:r>
          </a:p>
        </p:txBody>
      </p:sp>
      <p:pic>
        <p:nvPicPr>
          <p:cNvPr id="5" name="Picture 4">
            <a:extLst>
              <a:ext uri="{FF2B5EF4-FFF2-40B4-BE49-F238E27FC236}">
                <a16:creationId xmlns:a16="http://schemas.microsoft.com/office/drawing/2014/main" id="{92E3B794-0591-F23C-2A87-AE5EED090274}"/>
              </a:ext>
            </a:extLst>
          </p:cNvPr>
          <p:cNvPicPr>
            <a:picLocks noGrp="1" noRot="1" noChangeAspect="1" noMove="1" noResize="1" noEditPoints="1" noAdjustHandles="1" noChangeArrowheads="1" noChangeShapeType="1" noCrop="1"/>
          </p:cNvPicPr>
          <p:nvPr userDrawn="1"/>
        </p:nvPicPr>
        <p:blipFill>
          <a:blip r:embed="rId25"/>
          <a:srcRect/>
          <a:stretch/>
        </p:blipFill>
        <p:spPr>
          <a:xfrm>
            <a:off x="611124" y="6079109"/>
            <a:ext cx="2633990" cy="188681"/>
          </a:xfrm>
          <a:prstGeom prst="rect">
            <a:avLst/>
          </a:prstGeom>
        </p:spPr>
      </p:pic>
    </p:spTree>
    <p:extLst>
      <p:ext uri="{BB962C8B-B14F-4D97-AF65-F5344CB8AC3E}">
        <p14:creationId xmlns:p14="http://schemas.microsoft.com/office/powerpoint/2010/main" val="4113917191"/>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 id="2147483678" r:id="rId19"/>
    <p:sldLayoutId id="2147483679" r:id="rId20"/>
    <p:sldLayoutId id="2147483680" r:id="rId21"/>
    <p:sldLayoutId id="2147483681" r:id="rId22"/>
    <p:sldLayoutId id="2147483682" r:id="rId23"/>
  </p:sldLayoutIdLst>
  <p:hf hdr="0" ftr="0" dt="0"/>
  <p:txStyles>
    <p:titleStyle>
      <a:lvl1pPr algn="l" defTabSz="685800" rtl="0" eaLnBrk="1" fontAlgn="base" hangingPunct="1">
        <a:spcBef>
          <a:spcPts val="750"/>
        </a:spcBef>
        <a:spcAft>
          <a:spcPct val="0"/>
        </a:spcAft>
        <a:defRPr sz="3600" b="0" kern="1200">
          <a:solidFill>
            <a:schemeClr val="tx2"/>
          </a:solidFill>
          <a:latin typeface="YaleNew" panose="02000602050000020003" pitchFamily="2" charset="77"/>
          <a:ea typeface="+mj-ea"/>
          <a:cs typeface="Microsoft Sans Serif" panose="020B0604020202020204" pitchFamily="34" charset="0"/>
        </a:defRPr>
      </a:lvl1pPr>
      <a:lvl2pPr algn="l" defTabSz="685800" rtl="0" eaLnBrk="1" fontAlgn="base" hangingPunct="1">
        <a:spcBef>
          <a:spcPts val="750"/>
        </a:spcBef>
        <a:spcAft>
          <a:spcPct val="0"/>
        </a:spcAft>
        <a:defRPr sz="2200" b="1">
          <a:solidFill>
            <a:schemeClr val="tx1"/>
          </a:solidFill>
          <a:latin typeface="Arial" charset="0"/>
        </a:defRPr>
      </a:lvl2pPr>
      <a:lvl3pPr algn="l" defTabSz="685800" rtl="0" eaLnBrk="1" fontAlgn="base" hangingPunct="1">
        <a:spcBef>
          <a:spcPts val="750"/>
        </a:spcBef>
        <a:spcAft>
          <a:spcPct val="0"/>
        </a:spcAft>
        <a:defRPr sz="2200" b="1">
          <a:solidFill>
            <a:schemeClr val="tx1"/>
          </a:solidFill>
          <a:latin typeface="Arial" charset="0"/>
        </a:defRPr>
      </a:lvl3pPr>
      <a:lvl4pPr algn="l" defTabSz="685800" rtl="0" eaLnBrk="1" fontAlgn="base" hangingPunct="1">
        <a:spcBef>
          <a:spcPts val="750"/>
        </a:spcBef>
        <a:spcAft>
          <a:spcPct val="0"/>
        </a:spcAft>
        <a:defRPr sz="2200" b="1">
          <a:solidFill>
            <a:schemeClr val="tx1"/>
          </a:solidFill>
          <a:latin typeface="Arial" charset="0"/>
        </a:defRPr>
      </a:lvl4pPr>
      <a:lvl5pPr algn="l" defTabSz="685800" rtl="0" eaLnBrk="1" fontAlgn="base" hangingPunct="1">
        <a:spcBef>
          <a:spcPts val="750"/>
        </a:spcBef>
        <a:spcAft>
          <a:spcPct val="0"/>
        </a:spcAft>
        <a:defRPr sz="2200" b="1">
          <a:solidFill>
            <a:schemeClr val="tx1"/>
          </a:solidFill>
          <a:latin typeface="Arial" charset="0"/>
        </a:defRPr>
      </a:lvl5pPr>
      <a:lvl6pPr marL="457200" algn="l" defTabSz="685800" rtl="0" eaLnBrk="1" fontAlgn="base" hangingPunct="1">
        <a:spcBef>
          <a:spcPts val="750"/>
        </a:spcBef>
        <a:spcAft>
          <a:spcPct val="0"/>
        </a:spcAft>
        <a:defRPr sz="2200" b="1">
          <a:solidFill>
            <a:schemeClr val="tx1"/>
          </a:solidFill>
          <a:latin typeface="Arial" charset="0"/>
        </a:defRPr>
      </a:lvl6pPr>
      <a:lvl7pPr marL="914400" algn="l" defTabSz="685800" rtl="0" eaLnBrk="1" fontAlgn="base" hangingPunct="1">
        <a:spcBef>
          <a:spcPts val="750"/>
        </a:spcBef>
        <a:spcAft>
          <a:spcPct val="0"/>
        </a:spcAft>
        <a:defRPr sz="2200" b="1">
          <a:solidFill>
            <a:schemeClr val="tx1"/>
          </a:solidFill>
          <a:latin typeface="Arial" charset="0"/>
        </a:defRPr>
      </a:lvl7pPr>
      <a:lvl8pPr marL="1371600" algn="l" defTabSz="685800" rtl="0" eaLnBrk="1" fontAlgn="base" hangingPunct="1">
        <a:spcBef>
          <a:spcPts val="750"/>
        </a:spcBef>
        <a:spcAft>
          <a:spcPct val="0"/>
        </a:spcAft>
        <a:defRPr sz="2200" b="1">
          <a:solidFill>
            <a:schemeClr val="tx1"/>
          </a:solidFill>
          <a:latin typeface="Arial" charset="0"/>
        </a:defRPr>
      </a:lvl8pPr>
      <a:lvl9pPr marL="1828800" algn="l" defTabSz="685800" rtl="0" eaLnBrk="1" fontAlgn="base" hangingPunct="1">
        <a:spcBef>
          <a:spcPts val="750"/>
        </a:spcBef>
        <a:spcAft>
          <a:spcPct val="0"/>
        </a:spcAft>
        <a:defRPr sz="2200" b="1">
          <a:solidFill>
            <a:schemeClr val="tx1"/>
          </a:solidFill>
          <a:latin typeface="Arial" charset="0"/>
        </a:defRPr>
      </a:lvl9pPr>
    </p:titleStyle>
    <p:bodyStyle>
      <a:lvl1pPr algn="l" defTabSz="685800" rtl="0" eaLnBrk="1" fontAlgn="base" hangingPunct="1">
        <a:lnSpc>
          <a:spcPct val="120000"/>
        </a:lnSpc>
        <a:spcBef>
          <a:spcPts val="750"/>
        </a:spcBef>
        <a:spcAft>
          <a:spcPct val="0"/>
        </a:spcAft>
        <a:buFont typeface="Arial" panose="020B0604020202020204" pitchFamily="34" charset="0"/>
        <a:defRPr sz="2000" i="0" kern="1200">
          <a:solidFill>
            <a:schemeClr val="tx2"/>
          </a:solidFill>
          <a:latin typeface="Microsoft Sans Serif" panose="020B0604020202020204" pitchFamily="34" charset="0"/>
          <a:ea typeface="+mn-ea"/>
          <a:cs typeface="Microsoft Sans Serif" panose="020B0604020202020204" pitchFamily="34" charset="0"/>
        </a:defRPr>
      </a:lvl1pPr>
      <a:lvl2pPr marL="5572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800" i="0" kern="1200">
          <a:solidFill>
            <a:schemeClr val="tx2"/>
          </a:solidFill>
          <a:latin typeface="Microsoft Sans Serif" panose="020B0604020202020204" pitchFamily="34" charset="0"/>
          <a:ea typeface="+mn-ea"/>
          <a:cs typeface="Microsoft Sans Serif" panose="020B0604020202020204" pitchFamily="34" charset="0"/>
        </a:defRPr>
      </a:lvl2pPr>
      <a:lvl3pPr marL="9001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600" i="0" kern="1200">
          <a:solidFill>
            <a:schemeClr val="tx2"/>
          </a:solidFill>
          <a:latin typeface="Microsoft Sans Serif" panose="020B0604020202020204" pitchFamily="34" charset="0"/>
          <a:ea typeface="+mn-ea"/>
          <a:cs typeface="Microsoft Sans Serif" panose="020B0604020202020204" pitchFamily="34" charset="0"/>
        </a:defRPr>
      </a:lvl3pPr>
      <a:lvl4pPr marL="12430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400" i="0" kern="1200">
          <a:solidFill>
            <a:schemeClr val="tx2"/>
          </a:solidFill>
          <a:latin typeface="Microsoft Sans Serif" panose="020B0604020202020204" pitchFamily="34" charset="0"/>
          <a:ea typeface="+mn-ea"/>
          <a:cs typeface="Microsoft Sans Serif" panose="020B0604020202020204" pitchFamily="34" charset="0"/>
        </a:defRPr>
      </a:lvl4pPr>
      <a:lvl5pPr marL="1585913" indent="-214313" algn="l" defTabSz="685800" rtl="0" eaLnBrk="1" fontAlgn="base" hangingPunct="1">
        <a:lnSpc>
          <a:spcPct val="120000"/>
        </a:lnSpc>
        <a:spcBef>
          <a:spcPts val="375"/>
        </a:spcBef>
        <a:spcAft>
          <a:spcPct val="0"/>
        </a:spcAft>
        <a:buSzPct val="100000"/>
        <a:buFont typeface="Arial" panose="020B0604020202020204" pitchFamily="34" charset="0"/>
        <a:buChar char="•"/>
        <a:defRPr sz="1200" i="0" kern="1200">
          <a:solidFill>
            <a:schemeClr val="tx2"/>
          </a:solidFill>
          <a:latin typeface="Microsoft Sans Serif" panose="020B0604020202020204" pitchFamily="34" charset="0"/>
          <a:ea typeface="+mn-ea"/>
          <a:cs typeface="Microsoft Sans Serif"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yaleidentity.yale.edu/core-identity-elements/yale-typefaces/download-the-yale-typeface?check_logged_in=1"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873D8B6-DBC3-2CA6-962E-727996B061B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0" y="0"/>
            <a:ext cx="12192000" cy="6858000"/>
          </a:xfrm>
          <a:prstGeom prst="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7EDB339A-27E8-18C6-C674-2A79380C8363}"/>
              </a:ext>
            </a:extLst>
          </p:cNvPr>
          <p:cNvSpPr>
            <a:spLocks noGrp="1"/>
          </p:cNvSpPr>
          <p:nvPr>
            <p:ph type="title"/>
          </p:nvPr>
        </p:nvSpPr>
        <p:spPr>
          <a:xfrm>
            <a:off x="601580" y="466346"/>
            <a:ext cx="11057019" cy="1754339"/>
          </a:xfrm>
        </p:spPr>
        <p:txBody>
          <a:bodyPr/>
          <a:lstStyle/>
          <a:p>
            <a:r>
              <a:rPr lang="en-US" sz="11500" b="1" dirty="0">
                <a:solidFill>
                  <a:schemeClr val="bg1"/>
                </a:solidFill>
                <a:latin typeface="Arial Black" panose="020B0604020202020204" pitchFamily="34" charset="0"/>
                <a:cs typeface="Arial Black" panose="020B0604020202020204" pitchFamily="34" charset="0"/>
              </a:rPr>
              <a:t>Important</a:t>
            </a:r>
          </a:p>
        </p:txBody>
      </p:sp>
      <p:sp>
        <p:nvSpPr>
          <p:cNvPr id="4" name="Slide Number Placeholder 3">
            <a:extLst>
              <a:ext uri="{FF2B5EF4-FFF2-40B4-BE49-F238E27FC236}">
                <a16:creationId xmlns:a16="http://schemas.microsoft.com/office/drawing/2014/main" id="{62C1819A-8FCE-92BB-CF9E-17D653317761}"/>
              </a:ext>
            </a:extLst>
          </p:cNvPr>
          <p:cNvSpPr>
            <a:spLocks noGrp="1"/>
          </p:cNvSpPr>
          <p:nvPr>
            <p:ph type="sldNum" sz="quarter" idx="10"/>
          </p:nvPr>
        </p:nvSpPr>
        <p:spPr/>
        <p:txBody>
          <a:bodyPr/>
          <a:lstStyle/>
          <a:p>
            <a:pPr>
              <a:defRPr/>
            </a:pPr>
            <a:fld id="{A48725E7-0BCD-FA4A-B64F-9E36BFFE79F3}" type="slidenum">
              <a:rPr lang="en-US" smtClean="0"/>
              <a:pPr>
                <a:defRPr/>
              </a:pPr>
              <a:t>1</a:t>
            </a:fld>
            <a:endParaRPr lang="en-US" dirty="0"/>
          </a:p>
        </p:txBody>
      </p:sp>
      <p:sp>
        <p:nvSpPr>
          <p:cNvPr id="2" name="Text Placeholder 1">
            <a:extLst>
              <a:ext uri="{FF2B5EF4-FFF2-40B4-BE49-F238E27FC236}">
                <a16:creationId xmlns:a16="http://schemas.microsoft.com/office/drawing/2014/main" id="{5FFB8C4A-4DEA-7D63-E418-A749E1FB4866}"/>
              </a:ext>
            </a:extLst>
          </p:cNvPr>
          <p:cNvSpPr>
            <a:spLocks noGrp="1"/>
          </p:cNvSpPr>
          <p:nvPr>
            <p:ph type="body" sz="quarter" idx="4294967295"/>
          </p:nvPr>
        </p:nvSpPr>
        <p:spPr>
          <a:xfrm>
            <a:off x="601579" y="2449285"/>
            <a:ext cx="11307391" cy="4284024"/>
          </a:xfrm>
          <a:prstGeom prst="rect">
            <a:avLst/>
          </a:prstGeom>
        </p:spPr>
        <p:txBody>
          <a:bodyPr/>
          <a:lstStyle/>
          <a:p>
            <a:pPr>
              <a:lnSpc>
                <a:spcPct val="100000"/>
              </a:lnSpc>
            </a:pPr>
            <a:r>
              <a:rPr lang="en-US" sz="2800" dirty="0">
                <a:solidFill>
                  <a:schemeClr val="bg1"/>
                </a:solidFill>
              </a:rPr>
              <a:t>Prior to using this template you must ensure that the Yale typeface (Yale 2024) is installed on your machine for text to display properly.</a:t>
            </a:r>
          </a:p>
          <a:p>
            <a:pPr marL="514350" indent="-514350">
              <a:lnSpc>
                <a:spcPct val="100000"/>
              </a:lnSpc>
              <a:buFont typeface="+mj-lt"/>
              <a:buAutoNum type="arabicPeriod"/>
            </a:pPr>
            <a:r>
              <a:rPr lang="en-US" sz="1400" dirty="0">
                <a:solidFill>
                  <a:schemeClr val="bg1"/>
                </a:solidFill>
              </a:rPr>
              <a:t>Check to see if Yale 2024 is already installed on your machine by highlighting this text and see if you’re able to change it to Yale 2024. If you have a Yale typeface with a slightly different name you will need to update to Yale 2024.</a:t>
            </a:r>
          </a:p>
          <a:p>
            <a:pPr marL="514350" indent="-514350">
              <a:lnSpc>
                <a:spcPct val="100000"/>
              </a:lnSpc>
              <a:buFont typeface="+mj-lt"/>
              <a:buAutoNum type="arabicPeriod"/>
            </a:pPr>
            <a:r>
              <a:rPr lang="en-US" sz="1400" dirty="0">
                <a:solidFill>
                  <a:schemeClr val="bg1"/>
                </a:solidFill>
              </a:rPr>
              <a:t>To install the Yale 2024 typeface, first </a:t>
            </a:r>
            <a:r>
              <a:rPr lang="en-US" sz="1400" dirty="0">
                <a:solidFill>
                  <a:schemeClr val="tx1">
                    <a:lumMod val="95000"/>
                    <a:lumOff val="5000"/>
                  </a:schemeClr>
                </a:solidFill>
                <a:hlinkClick r:id="rId2">
                  <a:extLst>
                    <a:ext uri="{A12FA001-AC4F-418D-AE19-62706E023703}">
                      <ahyp:hlinkClr xmlns:ahyp="http://schemas.microsoft.com/office/drawing/2018/hyperlinkcolor" val="tx"/>
                    </a:ext>
                  </a:extLst>
                </a:hlinkClick>
              </a:rPr>
              <a:t>visit this site</a:t>
            </a:r>
            <a:r>
              <a:rPr lang="en-US" sz="1400" dirty="0">
                <a:solidFill>
                  <a:schemeClr val="tx1">
                    <a:lumMod val="95000"/>
                    <a:lumOff val="5000"/>
                  </a:schemeClr>
                </a:solidFill>
              </a:rPr>
              <a:t> </a:t>
            </a:r>
            <a:r>
              <a:rPr lang="en-US" sz="1400" dirty="0">
                <a:solidFill>
                  <a:schemeClr val="bg1"/>
                </a:solidFill>
              </a:rPr>
              <a:t>to download it.</a:t>
            </a:r>
          </a:p>
          <a:p>
            <a:pPr marL="514350" indent="-514350">
              <a:lnSpc>
                <a:spcPct val="100000"/>
              </a:lnSpc>
              <a:buFont typeface="+mj-lt"/>
              <a:buAutoNum type="arabicPeriod"/>
            </a:pPr>
            <a:r>
              <a:rPr lang="en-US" sz="1400" b="1" u="sng" dirty="0">
                <a:solidFill>
                  <a:schemeClr val="bg1"/>
                </a:solidFill>
                <a:latin typeface="Arial Black" panose="020B0604020202020204" pitchFamily="34" charset="0"/>
                <a:cs typeface="Arial Black" panose="020B0604020202020204" pitchFamily="34" charset="0"/>
              </a:rPr>
              <a:t>Close PowerPoint before installing fonts!</a:t>
            </a:r>
            <a:r>
              <a:rPr lang="en-US" sz="1400" b="1" dirty="0">
                <a:solidFill>
                  <a:schemeClr val="bg1"/>
                </a:solidFill>
                <a:latin typeface="Arial Black" panose="020B0604020202020204" pitchFamily="34" charset="0"/>
                <a:cs typeface="Arial Black" panose="020B0604020202020204" pitchFamily="34" charset="0"/>
              </a:rPr>
              <a:t> </a:t>
            </a:r>
            <a:r>
              <a:rPr lang="en-US" sz="1400" dirty="0">
                <a:solidFill>
                  <a:schemeClr val="bg1"/>
                </a:solidFill>
              </a:rPr>
              <a:t>Read instructions below, then close PPT to install fonts; then reopen PPT.</a:t>
            </a:r>
          </a:p>
          <a:p>
            <a:pPr marL="514350" indent="-514350">
              <a:lnSpc>
                <a:spcPct val="100000"/>
              </a:lnSpc>
              <a:buFont typeface="+mj-lt"/>
              <a:buAutoNum type="arabicPeriod"/>
            </a:pPr>
            <a:r>
              <a:rPr lang="en-US" sz="1400" dirty="0">
                <a:solidFill>
                  <a:schemeClr val="bg1"/>
                </a:solidFill>
              </a:rPr>
              <a:t>You should have received font files that end in .</a:t>
            </a:r>
            <a:r>
              <a:rPr lang="en-US" sz="1400" dirty="0" err="1">
                <a:solidFill>
                  <a:schemeClr val="bg1"/>
                </a:solidFill>
              </a:rPr>
              <a:t>otf</a:t>
            </a:r>
            <a:r>
              <a:rPr lang="en-US" sz="1400" dirty="0">
                <a:solidFill>
                  <a:schemeClr val="bg1"/>
                </a:solidFill>
              </a:rPr>
              <a:t>. If the  font came in a ZIP folder, double-click the ZIP first to open it, then follow the instructions below:</a:t>
            </a:r>
          </a:p>
          <a:p>
            <a:pPr marL="515938" lvl="1" indent="0">
              <a:lnSpc>
                <a:spcPct val="150000"/>
              </a:lnSpc>
              <a:buNone/>
            </a:pPr>
            <a:r>
              <a:rPr lang="en-US" sz="1200" dirty="0">
                <a:solidFill>
                  <a:schemeClr val="bg1"/>
                </a:solidFill>
                <a:latin typeface="Arial" panose="020B0604020202020204" pitchFamily="34" charset="0"/>
                <a:cs typeface="Arial" panose="020B0604020202020204" pitchFamily="34" charset="0"/>
              </a:rPr>
              <a:t>MAC:</a:t>
            </a:r>
          </a:p>
          <a:p>
            <a:pPr marL="806450" lvl="1" indent="-225425">
              <a:lnSpc>
                <a:spcPct val="100000"/>
              </a:lnSpc>
            </a:pPr>
            <a:r>
              <a:rPr lang="en-US" sz="1200" dirty="0">
                <a:solidFill>
                  <a:schemeClr val="bg1"/>
                </a:solidFill>
                <a:latin typeface="Arial" panose="020B0604020202020204" pitchFamily="34" charset="0"/>
                <a:cs typeface="Arial" panose="020B0604020202020204" pitchFamily="34" charset="0"/>
              </a:rPr>
              <a:t>Double-click the .</a:t>
            </a:r>
            <a:r>
              <a:rPr lang="en-US" sz="1200" dirty="0" err="1">
                <a:solidFill>
                  <a:schemeClr val="bg1"/>
                </a:solidFill>
                <a:latin typeface="Arial" panose="020B0604020202020204" pitchFamily="34" charset="0"/>
                <a:cs typeface="Arial" panose="020B0604020202020204" pitchFamily="34" charset="0"/>
              </a:rPr>
              <a:t>otf</a:t>
            </a:r>
            <a:r>
              <a:rPr lang="en-US" sz="1200" dirty="0">
                <a:solidFill>
                  <a:schemeClr val="bg1"/>
                </a:solidFill>
                <a:latin typeface="Arial" panose="020B0604020202020204" pitchFamily="34" charset="0"/>
                <a:cs typeface="Arial" panose="020B0604020202020204" pitchFamily="34" charset="0"/>
              </a:rPr>
              <a:t> file and click ‘Install Font.’</a:t>
            </a:r>
          </a:p>
          <a:p>
            <a:pPr marL="515938" lvl="1" indent="0">
              <a:lnSpc>
                <a:spcPct val="150000"/>
              </a:lnSpc>
              <a:buNone/>
            </a:pPr>
            <a:r>
              <a:rPr lang="en-US" sz="1200" dirty="0">
                <a:solidFill>
                  <a:schemeClr val="bg1"/>
                </a:solidFill>
                <a:latin typeface="Arial" panose="020B0604020202020204" pitchFamily="34" charset="0"/>
                <a:cs typeface="Arial" panose="020B0604020202020204" pitchFamily="34" charset="0"/>
              </a:rPr>
              <a:t>WINDOWS:</a:t>
            </a:r>
          </a:p>
          <a:p>
            <a:pPr marL="806450" lvl="1" indent="-225425">
              <a:lnSpc>
                <a:spcPct val="100000"/>
              </a:lnSpc>
            </a:pPr>
            <a:r>
              <a:rPr lang="en-US" sz="1200" dirty="0">
                <a:solidFill>
                  <a:schemeClr val="bg1"/>
                </a:solidFill>
                <a:latin typeface="Arial" panose="020B0604020202020204" pitchFamily="34" charset="0"/>
                <a:cs typeface="Arial" panose="020B0604020202020204" pitchFamily="34" charset="0"/>
              </a:rPr>
              <a:t>Right-click the .</a:t>
            </a:r>
            <a:r>
              <a:rPr lang="en-US" sz="1200" dirty="0" err="1">
                <a:solidFill>
                  <a:schemeClr val="bg1"/>
                </a:solidFill>
                <a:latin typeface="Arial" panose="020B0604020202020204" pitchFamily="34" charset="0"/>
                <a:cs typeface="Arial" panose="020B0604020202020204" pitchFamily="34" charset="0"/>
              </a:rPr>
              <a:t>otf</a:t>
            </a:r>
            <a:r>
              <a:rPr lang="en-US" sz="1200" dirty="0">
                <a:solidFill>
                  <a:schemeClr val="bg1"/>
                </a:solidFill>
                <a:latin typeface="Arial" panose="020B0604020202020204" pitchFamily="34" charset="0"/>
                <a:cs typeface="Arial" panose="020B0604020202020204" pitchFamily="34" charset="0"/>
              </a:rPr>
              <a:t> file and click ‘Install.’</a:t>
            </a:r>
          </a:p>
          <a:p>
            <a:pPr marL="366712" indent="-342900">
              <a:lnSpc>
                <a:spcPct val="100000"/>
              </a:lnSpc>
              <a:buFont typeface="+mj-lt"/>
              <a:buAutoNum type="arabicPeriod"/>
            </a:pPr>
            <a:r>
              <a:rPr lang="en-US" sz="1400" dirty="0">
                <a:solidFill>
                  <a:schemeClr val="bg1"/>
                </a:solidFill>
              </a:rPr>
              <a:t>Open PowerPoint and make sure the fonts are displaying correctly.</a:t>
            </a:r>
          </a:p>
          <a:p>
            <a:pPr marL="366712" indent="-342900">
              <a:lnSpc>
                <a:spcPct val="100000"/>
              </a:lnSpc>
              <a:buFont typeface="+mj-lt"/>
              <a:buAutoNum type="arabicPeriod"/>
            </a:pPr>
            <a:endParaRPr lang="en-US" sz="1400" dirty="0">
              <a:solidFill>
                <a:schemeClr val="bg1"/>
              </a:solidFill>
            </a:endParaRPr>
          </a:p>
        </p:txBody>
      </p:sp>
    </p:spTree>
    <p:extLst>
      <p:ext uri="{BB962C8B-B14F-4D97-AF65-F5344CB8AC3E}">
        <p14:creationId xmlns:p14="http://schemas.microsoft.com/office/powerpoint/2010/main" val="1629084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71E05-189B-95A6-EBC8-66D8F0C5447B}"/>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3E7F1CDE-1DCE-302B-2F81-A9E6B0F9EF8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0" y="0"/>
            <a:ext cx="12192000" cy="6858000"/>
          </a:xfrm>
          <a:prstGeom prst="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F96A8D67-9D59-0442-7ACB-7F8260EFFCC1}"/>
              </a:ext>
            </a:extLst>
          </p:cNvPr>
          <p:cNvSpPr>
            <a:spLocks noGrp="1"/>
          </p:cNvSpPr>
          <p:nvPr>
            <p:ph type="title"/>
          </p:nvPr>
        </p:nvSpPr>
        <p:spPr>
          <a:xfrm>
            <a:off x="601580" y="466346"/>
            <a:ext cx="11057019" cy="1754339"/>
          </a:xfrm>
        </p:spPr>
        <p:txBody>
          <a:bodyPr/>
          <a:lstStyle/>
          <a:p>
            <a:r>
              <a:rPr lang="en-US" sz="11500" b="1" dirty="0">
                <a:solidFill>
                  <a:schemeClr val="bg1"/>
                </a:solidFill>
                <a:latin typeface="Arial Black" panose="020B0604020202020204" pitchFamily="34" charset="0"/>
                <a:cs typeface="Arial Black" panose="020B0604020202020204" pitchFamily="34" charset="0"/>
              </a:rPr>
              <a:t>Instructions</a:t>
            </a:r>
          </a:p>
        </p:txBody>
      </p:sp>
      <p:sp>
        <p:nvSpPr>
          <p:cNvPr id="4" name="Slide Number Placeholder 3">
            <a:extLst>
              <a:ext uri="{FF2B5EF4-FFF2-40B4-BE49-F238E27FC236}">
                <a16:creationId xmlns:a16="http://schemas.microsoft.com/office/drawing/2014/main" id="{5C26458C-03E3-1472-CE68-CA5113B0683F}"/>
              </a:ext>
            </a:extLst>
          </p:cNvPr>
          <p:cNvSpPr>
            <a:spLocks noGrp="1"/>
          </p:cNvSpPr>
          <p:nvPr>
            <p:ph type="sldNum" sz="quarter" idx="10"/>
          </p:nvPr>
        </p:nvSpPr>
        <p:spPr/>
        <p:txBody>
          <a:bodyPr/>
          <a:lstStyle/>
          <a:p>
            <a:pPr>
              <a:defRPr/>
            </a:pPr>
            <a:fld id="{A48725E7-0BCD-FA4A-B64F-9E36BFFE79F3}" type="slidenum">
              <a:rPr lang="en-US" smtClean="0"/>
              <a:pPr>
                <a:defRPr/>
              </a:pPr>
              <a:t>2</a:t>
            </a:fld>
            <a:endParaRPr lang="en-US" dirty="0"/>
          </a:p>
        </p:txBody>
      </p:sp>
      <p:sp>
        <p:nvSpPr>
          <p:cNvPr id="2" name="Text Placeholder 1">
            <a:extLst>
              <a:ext uri="{FF2B5EF4-FFF2-40B4-BE49-F238E27FC236}">
                <a16:creationId xmlns:a16="http://schemas.microsoft.com/office/drawing/2014/main" id="{086C4B62-0396-CC25-14A8-9F1ED82C9D15}"/>
              </a:ext>
            </a:extLst>
          </p:cNvPr>
          <p:cNvSpPr>
            <a:spLocks noGrp="1"/>
          </p:cNvSpPr>
          <p:nvPr>
            <p:ph type="body" sz="quarter" idx="4294967295"/>
          </p:nvPr>
        </p:nvSpPr>
        <p:spPr>
          <a:xfrm>
            <a:off x="601580" y="2449285"/>
            <a:ext cx="11057020" cy="3227120"/>
          </a:xfrm>
        </p:spPr>
        <p:txBody>
          <a:bodyPr/>
          <a:lstStyle/>
          <a:p>
            <a:pPr marL="457200" indent="-457200">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To customize PowerPoint Templates for your department, select </a:t>
            </a:r>
            <a:r>
              <a:rPr lang="en-US" sz="2800" b="1" dirty="0">
                <a:solidFill>
                  <a:schemeClr val="bg1"/>
                </a:solidFill>
                <a:latin typeface="Arial Black" panose="020B0604020202020204" pitchFamily="34" charset="0"/>
                <a:cs typeface="Arial Black" panose="020B0604020202020204" pitchFamily="34" charset="0"/>
              </a:rPr>
              <a:t>View</a:t>
            </a:r>
            <a:r>
              <a:rPr lang="en-US" sz="2800" dirty="0">
                <a:solidFill>
                  <a:schemeClr val="bg1"/>
                </a:solidFill>
                <a:latin typeface="Arial" panose="020B0604020202020204" pitchFamily="34" charset="0"/>
                <a:cs typeface="Arial" panose="020B0604020202020204" pitchFamily="34" charset="0"/>
              </a:rPr>
              <a:t> in the ribbon above and then </a:t>
            </a:r>
            <a:r>
              <a:rPr lang="en-US" sz="2800" b="1" dirty="0">
                <a:solidFill>
                  <a:schemeClr val="bg1"/>
                </a:solidFill>
                <a:latin typeface="Arial Black" panose="020B0604020202020204" pitchFamily="34" charset="0"/>
                <a:cs typeface="Arial Black" panose="020B0604020202020204" pitchFamily="34" charset="0"/>
              </a:rPr>
              <a:t>Slide Master</a:t>
            </a:r>
            <a:r>
              <a:rPr lang="en-US" sz="2800" dirty="0">
                <a:solidFill>
                  <a:schemeClr val="bg1"/>
                </a:solidFill>
                <a:latin typeface="Arial" panose="020B0604020202020204" pitchFamily="34" charset="0"/>
                <a:cs typeface="Arial" panose="020B0604020202020204" pitchFamily="34" charset="0"/>
              </a:rPr>
              <a:t>. </a:t>
            </a:r>
          </a:p>
          <a:p>
            <a:pPr marL="457200" indent="-457200">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Follow </a:t>
            </a:r>
            <a:r>
              <a:rPr lang="en-US" sz="2800">
                <a:solidFill>
                  <a:schemeClr val="bg1"/>
                </a:solidFill>
                <a:latin typeface="Arial" panose="020B0604020202020204" pitchFamily="34" charset="0"/>
                <a:cs typeface="Arial" panose="020B0604020202020204" pitchFamily="34" charset="0"/>
              </a:rPr>
              <a:t>the instructions </a:t>
            </a:r>
            <a:r>
              <a:rPr lang="en-US" sz="2800" dirty="0">
                <a:solidFill>
                  <a:schemeClr val="bg1"/>
                </a:solidFill>
                <a:latin typeface="Arial" panose="020B0604020202020204" pitchFamily="34" charset="0"/>
                <a:cs typeface="Arial" panose="020B0604020202020204" pitchFamily="34" charset="0"/>
              </a:rPr>
              <a:t>within the slide master view.</a:t>
            </a:r>
          </a:p>
        </p:txBody>
      </p:sp>
    </p:spTree>
    <p:extLst>
      <p:ext uri="{BB962C8B-B14F-4D97-AF65-F5344CB8AC3E}">
        <p14:creationId xmlns:p14="http://schemas.microsoft.com/office/powerpoint/2010/main" val="1851610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F3F5C96-B08E-FA33-9EDB-6DEDFEDE4AD8}"/>
              </a:ext>
              <a:ext uri="{C183D7F6-B498-43B3-948B-1728B52AA6E4}">
                <adec:decorative xmlns:adec="http://schemas.microsoft.com/office/drawing/2017/decorative" val="0"/>
              </a:ext>
            </a:extLst>
          </p:cNvPr>
          <p:cNvSpPr>
            <a:spLocks noGrp="1"/>
          </p:cNvSpPr>
          <p:nvPr>
            <p:ph type="title"/>
          </p:nvPr>
        </p:nvSpPr>
        <p:spPr/>
        <p:txBody>
          <a:bodyPr/>
          <a:lstStyle/>
          <a:p>
            <a:endParaRPr lang="en-US" dirty="0"/>
          </a:p>
        </p:txBody>
      </p:sp>
      <p:sp>
        <p:nvSpPr>
          <p:cNvPr id="5" name="Text Placeholder 4">
            <a:extLst>
              <a:ext uri="{FF2B5EF4-FFF2-40B4-BE49-F238E27FC236}">
                <a16:creationId xmlns:a16="http://schemas.microsoft.com/office/drawing/2014/main" id="{E947286E-163B-DA5C-82C6-7536CEDD039F}"/>
              </a:ext>
              <a:ext uri="{C183D7F6-B498-43B3-948B-1728B52AA6E4}">
                <adec:decorative xmlns:adec="http://schemas.microsoft.com/office/drawing/2017/decorative" val="0"/>
              </a:ext>
            </a:extLst>
          </p:cNvPr>
          <p:cNvSpPr>
            <a:spLocks noGrp="1"/>
          </p:cNvSpPr>
          <p:nvPr>
            <p:ph type="body" sz="quarter" idx="14"/>
          </p:nvPr>
        </p:nvSpPr>
        <p:spPr/>
        <p:txBody>
          <a:bodyPr/>
          <a:lstStyle/>
          <a:p>
            <a:endParaRPr lang="en-US"/>
          </a:p>
        </p:txBody>
      </p:sp>
      <p:sp>
        <p:nvSpPr>
          <p:cNvPr id="6" name="Text Placeholder 5">
            <a:extLst>
              <a:ext uri="{FF2B5EF4-FFF2-40B4-BE49-F238E27FC236}">
                <a16:creationId xmlns:a16="http://schemas.microsoft.com/office/drawing/2014/main" id="{50762EBE-DD3A-50B9-A579-728901D69468}"/>
              </a:ext>
              <a:ext uri="{C183D7F6-B498-43B3-948B-1728B52AA6E4}">
                <adec:decorative xmlns:adec="http://schemas.microsoft.com/office/drawing/2017/decorative" val="0"/>
              </a:ext>
            </a:extLst>
          </p:cNvPr>
          <p:cNvSpPr>
            <a:spLocks noGrp="1"/>
          </p:cNvSpPr>
          <p:nvPr>
            <p:ph type="body" sz="quarter" idx="16"/>
          </p:nvPr>
        </p:nvSpPr>
        <p:spPr/>
        <p:txBody>
          <a:bodyPr/>
          <a:lstStyle/>
          <a:p>
            <a:endParaRPr lang="en-US"/>
          </a:p>
        </p:txBody>
      </p:sp>
    </p:spTree>
    <p:extLst>
      <p:ext uri="{BB962C8B-B14F-4D97-AF65-F5344CB8AC3E}">
        <p14:creationId xmlns:p14="http://schemas.microsoft.com/office/powerpoint/2010/main" val="4243979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A7F8D69-B36C-3CFA-D245-F985D7CA15B8}"/>
              </a:ext>
              <a:ext uri="{C183D7F6-B498-43B3-948B-1728B52AA6E4}">
                <adec:decorative xmlns:adec="http://schemas.microsoft.com/office/drawing/2017/decorative" val="1"/>
              </a:ext>
            </a:extLst>
          </p:cNvPr>
          <p:cNvSpPr>
            <a:spLocks noGrp="1"/>
          </p:cNvSpPr>
          <p:nvPr>
            <p:ph type="title"/>
          </p:nvPr>
        </p:nvSpPr>
        <p:spPr/>
        <p:txBody>
          <a:bodyPr/>
          <a:lstStyle/>
          <a:p>
            <a:endParaRPr lang="en-US"/>
          </a:p>
        </p:txBody>
      </p:sp>
      <p:sp>
        <p:nvSpPr>
          <p:cNvPr id="2" name="Text Placeholder 1">
            <a:extLst>
              <a:ext uri="{FF2B5EF4-FFF2-40B4-BE49-F238E27FC236}">
                <a16:creationId xmlns:a16="http://schemas.microsoft.com/office/drawing/2014/main" id="{49CAD343-68D8-17E4-26F9-218988843224}"/>
              </a:ext>
              <a:ext uri="{C183D7F6-B498-43B3-948B-1728B52AA6E4}">
                <adec:decorative xmlns:adec="http://schemas.microsoft.com/office/drawing/2017/decorative" val="0"/>
              </a:ext>
            </a:extLst>
          </p:cNvPr>
          <p:cNvSpPr>
            <a:spLocks noGrp="1"/>
          </p:cNvSpPr>
          <p:nvPr>
            <p:ph type="body" sz="quarter" idx="4294967295"/>
          </p:nvPr>
        </p:nvSpPr>
        <p:spPr/>
        <p:txBody>
          <a:bodyPr/>
          <a:lstStyle/>
          <a:p>
            <a:endParaRPr lang="en-US"/>
          </a:p>
        </p:txBody>
      </p:sp>
      <p:sp>
        <p:nvSpPr>
          <p:cNvPr id="4" name="Slide Number Placeholder 3">
            <a:extLst>
              <a:ext uri="{FF2B5EF4-FFF2-40B4-BE49-F238E27FC236}">
                <a16:creationId xmlns:a16="http://schemas.microsoft.com/office/drawing/2014/main" id="{47C164B5-84FD-6777-D896-88DA59B52AF7}"/>
              </a:ext>
              <a:ext uri="{C183D7F6-B498-43B3-948B-1728B52AA6E4}">
                <adec:decorative xmlns:adec="http://schemas.microsoft.com/office/drawing/2017/decorative" val="0"/>
              </a:ext>
            </a:extLst>
          </p:cNvPr>
          <p:cNvSpPr>
            <a:spLocks noGrp="1"/>
          </p:cNvSpPr>
          <p:nvPr>
            <p:ph type="sldNum" sz="quarter" idx="10"/>
          </p:nvPr>
        </p:nvSpPr>
        <p:spPr/>
        <p:txBody>
          <a:bodyPr/>
          <a:lstStyle/>
          <a:p>
            <a:pPr>
              <a:defRPr/>
            </a:pPr>
            <a:fld id="{5A0BCCF5-4884-6E4B-9EA1-561DD01E3524}" type="slidenum">
              <a:rPr lang="en-US" smtClean="0"/>
              <a:pPr>
                <a:defRPr/>
              </a:pPr>
              <a:t>4</a:t>
            </a:fld>
            <a:endParaRPr lang="en-US"/>
          </a:p>
        </p:txBody>
      </p:sp>
    </p:spTree>
    <p:extLst>
      <p:ext uri="{BB962C8B-B14F-4D97-AF65-F5344CB8AC3E}">
        <p14:creationId xmlns:p14="http://schemas.microsoft.com/office/powerpoint/2010/main" val="2647560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BB2092E-A249-E189-52EF-EB6E25256F95}"/>
              </a:ext>
              <a:ext uri="{C183D7F6-B498-43B3-948B-1728B52AA6E4}">
                <adec:decorative xmlns:adec="http://schemas.microsoft.com/office/drawing/2017/decorative" val="0"/>
              </a:ext>
            </a:extLst>
          </p:cNvPr>
          <p:cNvSpPr>
            <a:spLocks noGrp="1"/>
          </p:cNvSpPr>
          <p:nvPr>
            <p:ph type="title"/>
          </p:nvPr>
        </p:nvSpPr>
        <p:spPr/>
        <p:txBody>
          <a:bodyPr/>
          <a:lstStyle/>
          <a:p>
            <a:endParaRPr lang="en-US"/>
          </a:p>
        </p:txBody>
      </p:sp>
      <p:sp>
        <p:nvSpPr>
          <p:cNvPr id="9" name="Text Placeholder 8">
            <a:extLst>
              <a:ext uri="{FF2B5EF4-FFF2-40B4-BE49-F238E27FC236}">
                <a16:creationId xmlns:a16="http://schemas.microsoft.com/office/drawing/2014/main" id="{6B49D6A6-ACAE-FDE8-1FE2-2807C4F3A1ED}"/>
              </a:ext>
              <a:ext uri="{C183D7F6-B498-43B3-948B-1728B52AA6E4}">
                <adec:decorative xmlns:adec="http://schemas.microsoft.com/office/drawing/2017/decorative" val="0"/>
              </a:ext>
            </a:extLst>
          </p:cNvPr>
          <p:cNvSpPr>
            <a:spLocks noGrp="1"/>
          </p:cNvSpPr>
          <p:nvPr>
            <p:ph type="body" sz="quarter" idx="11"/>
          </p:nvPr>
        </p:nvSpPr>
        <p:spPr/>
        <p:txBody>
          <a:bodyPr/>
          <a:lstStyle/>
          <a:p>
            <a:endParaRPr lang="en-US"/>
          </a:p>
        </p:txBody>
      </p:sp>
      <p:graphicFrame>
        <p:nvGraphicFramePr>
          <p:cNvPr id="13" name="Content Placeholder 5" descr="Chart Example">
            <a:extLst>
              <a:ext uri="{FF2B5EF4-FFF2-40B4-BE49-F238E27FC236}">
                <a16:creationId xmlns:a16="http://schemas.microsoft.com/office/drawing/2014/main" id="{7FAD627D-65B2-F9C3-7C59-FAB86F1CF375}"/>
              </a:ext>
              <a:ext uri="{C183D7F6-B498-43B3-948B-1728B52AA6E4}">
                <adec:decorative xmlns:adec="http://schemas.microsoft.com/office/drawing/2017/decorative" val="0"/>
              </a:ext>
            </a:extLst>
          </p:cNvPr>
          <p:cNvGraphicFramePr>
            <a:graphicFrameLocks/>
          </p:cNvGraphicFramePr>
          <p:nvPr>
            <p:extLst>
              <p:ext uri="{D42A27DB-BD31-4B8C-83A1-F6EECF244321}">
                <p14:modId xmlns:p14="http://schemas.microsoft.com/office/powerpoint/2010/main" val="2066088381"/>
              </p:ext>
            </p:extLst>
          </p:nvPr>
        </p:nvGraphicFramePr>
        <p:xfrm>
          <a:off x="601663" y="2598738"/>
          <a:ext cx="11056937" cy="3138183"/>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a:extLst>
              <a:ext uri="{FF2B5EF4-FFF2-40B4-BE49-F238E27FC236}">
                <a16:creationId xmlns:a16="http://schemas.microsoft.com/office/drawing/2014/main" id="{E8D3A0E9-F8A9-FA44-EE41-1123690F691A}"/>
              </a:ext>
              <a:ext uri="{C183D7F6-B498-43B3-948B-1728B52AA6E4}">
                <adec:decorative xmlns:adec="http://schemas.microsoft.com/office/drawing/2017/decorative" val="1"/>
              </a:ext>
            </a:extLst>
          </p:cNvPr>
          <p:cNvSpPr>
            <a:spLocks noGrp="1"/>
          </p:cNvSpPr>
          <p:nvPr>
            <p:ph type="sldNum" sz="quarter" idx="10"/>
          </p:nvPr>
        </p:nvSpPr>
        <p:spPr>
          <a:xfrm>
            <a:off x="10515600" y="6407151"/>
            <a:ext cx="1001184" cy="222249"/>
          </a:xfrm>
        </p:spPr>
        <p:txBody>
          <a:bodyPr/>
          <a:lstStyle/>
          <a:p>
            <a:fld id="{A48725E7-0BCD-FA4A-B64F-9E36BFFE79F3}" type="slidenum">
              <a:rPr lang="en-US" smtClean="0"/>
              <a:pPr/>
              <a:t>5</a:t>
            </a:fld>
            <a:endParaRPr lang="en-US" dirty="0"/>
          </a:p>
        </p:txBody>
      </p:sp>
    </p:spTree>
    <p:extLst>
      <p:ext uri="{BB962C8B-B14F-4D97-AF65-F5344CB8AC3E}">
        <p14:creationId xmlns:p14="http://schemas.microsoft.com/office/powerpoint/2010/main" val="1106054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8FDF464-250C-4C9D-FCF9-B0596EB30E4D}"/>
              </a:ext>
            </a:extLst>
          </p:cNvPr>
          <p:cNvSpPr>
            <a:spLocks noGrp="1"/>
          </p:cNvSpPr>
          <p:nvPr>
            <p:ph type="title"/>
          </p:nvPr>
        </p:nvSpPr>
        <p:spPr/>
        <p:txBody>
          <a:bodyPr/>
          <a:lstStyle/>
          <a:p>
            <a:endParaRPr lang="en-US"/>
          </a:p>
        </p:txBody>
      </p:sp>
      <p:sp>
        <p:nvSpPr>
          <p:cNvPr id="5" name="Text Placeholder 4">
            <a:extLst>
              <a:ext uri="{FF2B5EF4-FFF2-40B4-BE49-F238E27FC236}">
                <a16:creationId xmlns:a16="http://schemas.microsoft.com/office/drawing/2014/main" id="{4DE4D697-E245-F0D8-C795-F281BAD56019}"/>
              </a:ext>
              <a:ext uri="{C183D7F6-B498-43B3-948B-1728B52AA6E4}">
                <adec:decorative xmlns:adec="http://schemas.microsoft.com/office/drawing/2017/decorative" val="0"/>
              </a:ext>
            </a:extLst>
          </p:cNvPr>
          <p:cNvSpPr>
            <a:spLocks noGrp="1"/>
          </p:cNvSpPr>
          <p:nvPr>
            <p:ph type="body" sz="quarter" idx="12"/>
          </p:nvPr>
        </p:nvSpPr>
        <p:spPr/>
        <p:txBody>
          <a:bodyPr/>
          <a:lstStyle/>
          <a:p>
            <a:endParaRPr lang="en-US"/>
          </a:p>
        </p:txBody>
      </p:sp>
      <p:sp>
        <p:nvSpPr>
          <p:cNvPr id="6" name="Text Placeholder 5">
            <a:extLst>
              <a:ext uri="{FF2B5EF4-FFF2-40B4-BE49-F238E27FC236}">
                <a16:creationId xmlns:a16="http://schemas.microsoft.com/office/drawing/2014/main" id="{88E1C426-0B71-198C-23E6-111790CACAA5}"/>
              </a:ext>
              <a:ext uri="{C183D7F6-B498-43B3-948B-1728B52AA6E4}">
                <adec:decorative xmlns:adec="http://schemas.microsoft.com/office/drawing/2017/decorative" val="0"/>
              </a:ext>
            </a:extLst>
          </p:cNvPr>
          <p:cNvSpPr>
            <a:spLocks noGrp="1"/>
          </p:cNvSpPr>
          <p:nvPr>
            <p:ph type="body" sz="quarter" idx="15"/>
          </p:nvPr>
        </p:nvSpPr>
        <p:spPr/>
        <p:txBody>
          <a:bodyPr/>
          <a:lstStyle/>
          <a:p>
            <a:endParaRPr lang="en-US"/>
          </a:p>
        </p:txBody>
      </p:sp>
      <p:sp>
        <p:nvSpPr>
          <p:cNvPr id="3" name="Slide Number Placeholder 2">
            <a:extLst>
              <a:ext uri="{FF2B5EF4-FFF2-40B4-BE49-F238E27FC236}">
                <a16:creationId xmlns:a16="http://schemas.microsoft.com/office/drawing/2014/main" id="{44917B0D-BF2E-47F0-A698-60C7B1FEA9C0}"/>
              </a:ext>
              <a:ext uri="{C183D7F6-B498-43B3-948B-1728B52AA6E4}">
                <adec:decorative xmlns:adec="http://schemas.microsoft.com/office/drawing/2017/decorative" val="1"/>
              </a:ext>
            </a:extLst>
          </p:cNvPr>
          <p:cNvSpPr>
            <a:spLocks noGrp="1"/>
          </p:cNvSpPr>
          <p:nvPr>
            <p:ph type="sldNum" sz="quarter" idx="14"/>
          </p:nvPr>
        </p:nvSpPr>
        <p:spPr>
          <a:xfrm>
            <a:off x="10515600" y="6407151"/>
            <a:ext cx="1001184" cy="222249"/>
          </a:xfrm>
        </p:spPr>
        <p:txBody>
          <a:bodyPr/>
          <a:lstStyle/>
          <a:p>
            <a:fld id="{6E185F3A-9EB0-004F-8466-36A321E6E181}" type="slidenum">
              <a:rPr lang="en-US" smtClean="0"/>
              <a:pPr/>
              <a:t>6</a:t>
            </a:fld>
            <a:endParaRPr lang="en-US"/>
          </a:p>
        </p:txBody>
      </p:sp>
    </p:spTree>
    <p:extLst>
      <p:ext uri="{BB962C8B-B14F-4D97-AF65-F5344CB8AC3E}">
        <p14:creationId xmlns:p14="http://schemas.microsoft.com/office/powerpoint/2010/main" val="348269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6692F-D59D-2408-AA0C-B69120A839E6}"/>
              </a:ext>
            </a:extLst>
          </p:cNvPr>
          <p:cNvSpPr>
            <a:spLocks noGrp="1"/>
          </p:cNvSpPr>
          <p:nvPr>
            <p:ph type="title"/>
          </p:nvPr>
        </p:nvSpPr>
        <p:spPr/>
        <p:txBody>
          <a:bodyPr/>
          <a:lstStyle/>
          <a:p>
            <a:endParaRPr lang="en-US" dirty="0"/>
          </a:p>
        </p:txBody>
      </p:sp>
    </p:spTree>
    <p:extLst>
      <p:ext uri="{BB962C8B-B14F-4D97-AF65-F5344CB8AC3E}">
        <p14:creationId xmlns:p14="http://schemas.microsoft.com/office/powerpoint/2010/main" val="3823599277"/>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4" id="{54F9F7E0-DF0A-0043-8A1D-D161BBE53ADC}" vid="{34C4D09B-15A6-CA4A-95C2-859B7B4F2268}"/>
    </a:ext>
  </a:extLst>
</a:theme>
</file>

<file path=ppt/theme/theme2.xml><?xml version="1.0" encoding="utf-8"?>
<a:theme xmlns:a="http://schemas.openxmlformats.org/drawingml/2006/main" name="Office Theme">
  <a:themeElements>
    <a:clrScheme name="Yale School of Medicine">
      <a:dk1>
        <a:srgbClr val="00346B"/>
      </a:dk1>
      <a:lt1>
        <a:srgbClr val="FAFFFF"/>
      </a:lt1>
      <a:dk2>
        <a:srgbClr val="696B71"/>
      </a:dk2>
      <a:lt2>
        <a:srgbClr val="E6E6E7"/>
      </a:lt2>
      <a:accent1>
        <a:srgbClr val="00A9E0"/>
      </a:accent1>
      <a:accent2>
        <a:srgbClr val="F9C73F"/>
      </a:accent2>
      <a:accent3>
        <a:srgbClr val="C1D655"/>
      </a:accent3>
      <a:accent4>
        <a:srgbClr val="ED5E6C"/>
      </a:accent4>
      <a:accent5>
        <a:srgbClr val="F9C73F"/>
      </a:accent5>
      <a:accent6>
        <a:srgbClr val="ADAEB3"/>
      </a:accent6>
      <a:hlink>
        <a:srgbClr val="00A9E0"/>
      </a:hlink>
      <a:folHlink>
        <a:srgbClr val="696B71"/>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4" id="{54F9F7E0-DF0A-0043-8A1D-D161BBE53ADC}" vid="{1961D540-4CE9-FD40-9341-42F8897AB645}"/>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4" id="{54F9F7E0-DF0A-0043-8A1D-D161BBE53ADC}" vid="{7472AC01-C8B1-0946-B664-16C7DC5BD2EE}"/>
    </a:ext>
  </a:extLst>
</a:theme>
</file>

<file path=ppt/theme/theme4.xml><?xml version="1.0" encoding="utf-8"?>
<a:theme xmlns:a="http://schemas.openxmlformats.org/drawingml/2006/main" name="3_Content Slide- Master">
  <a:themeElements>
    <a:clrScheme name="Yale School of Medicine 2025">
      <a:dk1>
        <a:srgbClr val="000000"/>
      </a:dk1>
      <a:lt1>
        <a:srgbClr val="FFFFFF"/>
      </a:lt1>
      <a:dk2>
        <a:srgbClr val="00346B"/>
      </a:dk2>
      <a:lt2>
        <a:srgbClr val="E6E6E7"/>
      </a:lt2>
      <a:accent1>
        <a:srgbClr val="286DC0"/>
      </a:accent1>
      <a:accent2>
        <a:srgbClr val="F9C73F"/>
      </a:accent2>
      <a:accent3>
        <a:srgbClr val="C1D655"/>
      </a:accent3>
      <a:accent4>
        <a:srgbClr val="ED5E6C"/>
      </a:accent4>
      <a:accent5>
        <a:srgbClr val="008750"/>
      </a:accent5>
      <a:accent6>
        <a:srgbClr val="00A9E0"/>
      </a:accent6>
      <a:hlink>
        <a:srgbClr val="0078BF"/>
      </a:hlink>
      <a:folHlink>
        <a:srgbClr val="00A9E0"/>
      </a:folHlink>
    </a:clrScheme>
    <a:fontScheme name="Custom 2">
      <a:majorFont>
        <a:latin typeface="Times New Roman"/>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lgn="l">
          <a:defRPr dirty="0">
            <a:solidFill>
              <a:schemeClr val="tx2"/>
            </a:solidFill>
            <a:latin typeface="+mn-lt"/>
          </a:defRPr>
        </a:defPPr>
      </a:lstStyle>
    </a:txDef>
  </a:objectDefaults>
  <a:extraClrSchemeLst/>
  <a:extLst>
    <a:ext uri="{05A4C25C-085E-4340-85A3-A5531E510DB2}">
      <thm15:themeFamily xmlns:thm15="http://schemas.microsoft.com/office/thememl/2012/main" name="Presentation4" id="{54F9F7E0-DF0A-0043-8A1D-D161BBE53ADC}" vid="{833B9CE4-C76E-CF4F-9CF8-FD2940741806}"/>
    </a:ext>
  </a:extLst>
</a:theme>
</file>

<file path=ppt/theme/theme5.xml><?xml version="1.0" encoding="utf-8"?>
<a:theme xmlns:a="http://schemas.openxmlformats.org/drawingml/2006/main" name="2_Content Slide- Master">
  <a:themeElements>
    <a:clrScheme name="Yale School of Medicine 2025">
      <a:dk1>
        <a:srgbClr val="000000"/>
      </a:dk1>
      <a:lt1>
        <a:srgbClr val="FFFFFF"/>
      </a:lt1>
      <a:dk2>
        <a:srgbClr val="00346B"/>
      </a:dk2>
      <a:lt2>
        <a:srgbClr val="E6E6E7"/>
      </a:lt2>
      <a:accent1>
        <a:srgbClr val="286DC0"/>
      </a:accent1>
      <a:accent2>
        <a:srgbClr val="F9C73F"/>
      </a:accent2>
      <a:accent3>
        <a:srgbClr val="C1D655"/>
      </a:accent3>
      <a:accent4>
        <a:srgbClr val="ED5E6C"/>
      </a:accent4>
      <a:accent5>
        <a:srgbClr val="008750"/>
      </a:accent5>
      <a:accent6>
        <a:srgbClr val="00A9E0"/>
      </a:accent6>
      <a:hlink>
        <a:srgbClr val="0078BF"/>
      </a:hlink>
      <a:folHlink>
        <a:srgbClr val="00A9E0"/>
      </a:folHlink>
    </a:clrScheme>
    <a:fontScheme name="Custom 2">
      <a:majorFont>
        <a:latin typeface="Times New Roman"/>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dirty="0">
            <a:solidFill>
              <a:schemeClr val="tx2"/>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4" id="{54F9F7E0-DF0A-0043-8A1D-D161BBE53ADC}" vid="{38D86471-1B43-BA47-9DA5-61D751F7A37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514cb5c-9639-403f-8f45-35943cb7065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1B3A5724E304744B247BB3D968B5914" ma:contentTypeVersion="11" ma:contentTypeDescription="Create a new document." ma:contentTypeScope="" ma:versionID="f216f88efed312dcb15c0c08acda29b0">
  <xsd:schema xmlns:xsd="http://www.w3.org/2001/XMLSchema" xmlns:xs="http://www.w3.org/2001/XMLSchema" xmlns:p="http://schemas.microsoft.com/office/2006/metadata/properties" xmlns:ns2="9514cb5c-9639-403f-8f45-35943cb70651" targetNamespace="http://schemas.microsoft.com/office/2006/metadata/properties" ma:root="true" ma:fieldsID="3fc1288e992816ce530d2bec42dfb03c" ns2:_="">
    <xsd:import namespace="9514cb5c-9639-403f-8f45-35943cb7065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Location" minOccurs="0"/>
                <xsd:element ref="ns2:MediaServiceGenerationTime" minOccurs="0"/>
                <xsd:element ref="ns2:MediaServiceEventHashCode" minOccurs="0"/>
                <xsd:element ref="ns2:MediaLengthInSeconds"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14cb5c-9639-403f-8f45-35943cb706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Location" ma:index="12" nillable="true" ma:displayName="Loca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cd9ce95e-1345-4484-817e-41007f755313"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79E86D-FD6C-4322-8CB7-E009948983F9}">
  <ds:schemaRefs>
    <ds:schemaRef ds:uri="http://www.w3.org/XML/1998/namespace"/>
    <ds:schemaRef ds:uri="http://schemas.microsoft.com/office/2006/documentManagement/types"/>
    <ds:schemaRef ds:uri="http://purl.org/dc/elements/1.1/"/>
    <ds:schemaRef ds:uri="http://schemas.openxmlformats.org/package/2006/metadata/core-properties"/>
    <ds:schemaRef ds:uri="http://purl.org/dc/terms/"/>
    <ds:schemaRef ds:uri="http://schemas.microsoft.com/office/infopath/2007/PartnerControls"/>
    <ds:schemaRef ds:uri="9514cb5c-9639-403f-8f45-35943cb70651"/>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B3477E68-FEDD-4644-AA99-FDCE20FDF192}">
  <ds:schemaRefs>
    <ds:schemaRef ds:uri="http://schemas.microsoft.com/sharepoint/v3/contenttype/forms"/>
  </ds:schemaRefs>
</ds:datastoreItem>
</file>

<file path=customXml/itemProps3.xml><?xml version="1.0" encoding="utf-8"?>
<ds:datastoreItem xmlns:ds="http://schemas.openxmlformats.org/officeDocument/2006/customXml" ds:itemID="{D2077CE9-421B-4262-ACDF-477928CB6D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14cb5c-9639-403f-8f45-35943cb706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dd8cbebb-2139-4df8-b411-4e3e87abeb5c}" enabled="0" method="" siteId="{dd8cbebb-2139-4df8-b411-4e3e87abeb5c}" removed="1"/>
</clbl:labelList>
</file>

<file path=docProps/app.xml><?xml version="1.0" encoding="utf-8"?>
<Properties xmlns="http://schemas.openxmlformats.org/officeDocument/2006/extended-properties" xmlns:vt="http://schemas.openxmlformats.org/officeDocument/2006/docPropsVTypes">
  <Template>1_Custom Design</Template>
  <TotalTime>4040</TotalTime>
  <Words>219</Words>
  <Application>Microsoft Macintosh PowerPoint</Application>
  <PresentationFormat>Widescreen</PresentationFormat>
  <Paragraphs>20</Paragraphs>
  <Slides>7</Slides>
  <Notes>0</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7</vt:i4>
      </vt:variant>
    </vt:vector>
  </HeadingPairs>
  <TitlesOfParts>
    <vt:vector size="17" baseType="lpstr">
      <vt:lpstr>Arial</vt:lpstr>
      <vt:lpstr>Arial Black</vt:lpstr>
      <vt:lpstr>Microsoft Sans Serif</vt:lpstr>
      <vt:lpstr>Yale 2024</vt:lpstr>
      <vt:lpstr>YaleNew</vt:lpstr>
      <vt:lpstr>1_Custom Design</vt:lpstr>
      <vt:lpstr>Office Theme</vt:lpstr>
      <vt:lpstr>Custom Design</vt:lpstr>
      <vt:lpstr>3_Content Slide- Master</vt:lpstr>
      <vt:lpstr>2_Content Slide- Master</vt:lpstr>
      <vt:lpstr>Important</vt:lpstr>
      <vt:lpstr>Instructions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Stockwell, Jennifer</dc:creator>
  <cp:lastModifiedBy>Stockwell, Jennifer</cp:lastModifiedBy>
  <cp:revision>9</cp:revision>
  <dcterms:created xsi:type="dcterms:W3CDTF">2026-05-08T17:45:42Z</dcterms:created>
  <dcterms:modified xsi:type="dcterms:W3CDTF">2026-05-11T15:32:55Z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0x01010001B3A5724E304744B247BB3D968B5914</vt:lpwstr>
  </property>
  <property fmtid="{D5CDD505-2E9C-101B-9397-08002B2CF9AE}" pid="3" name="MediaServiceImageTags">
    <vt:lpwstr/>
  </property>
</Properties>
</file>