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4"/>
    <p:sldMasterId id="2147483648" r:id="rId5"/>
    <p:sldMasterId id="2147483686" r:id="rId6"/>
    <p:sldMasterId id="2147483654" r:id="rId7"/>
    <p:sldMasterId id="2147483659" r:id="rId8"/>
  </p:sldMasterIdLst>
  <p:sldIdLst>
    <p:sldId id="257" r:id="rId9"/>
    <p:sldId id="258" r:id="rId10"/>
    <p:sldId id="25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5E6C"/>
    <a:srgbClr val="00346B"/>
    <a:srgbClr val="163E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E271CA-B4D7-AE4D-B74E-176F56F734E0}" v="34" dt="2026-02-24T17:23:59.4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p:scale>
          <a:sx n="100" d="100"/>
          <a:sy n="100" d="100"/>
        </p:scale>
        <p:origin x="432" y="50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ckwell, Jennifer" userId="a13795bf-d0b6-4f75-a133-54f236c09426" providerId="ADAL" clId="{C38542B8-EA0C-553D-A5F4-E5504AB0B848}"/>
    <pc:docChg chg="undo custSel addSld modSld sldOrd addMainMaster delMainMaster modMainMaster mainMasterOrd">
      <pc:chgData name="Stockwell, Jennifer" userId="a13795bf-d0b6-4f75-a133-54f236c09426" providerId="ADAL" clId="{C38542B8-EA0C-553D-A5F4-E5504AB0B848}" dt="2026-02-24T17:27:40.252" v="1257" actId="20577"/>
      <pc:docMkLst>
        <pc:docMk/>
      </pc:docMkLst>
      <pc:sldChg chg="modSp mod ord">
        <pc:chgData name="Stockwell, Jennifer" userId="a13795bf-d0b6-4f75-a133-54f236c09426" providerId="ADAL" clId="{C38542B8-EA0C-553D-A5F4-E5504AB0B848}" dt="2026-02-24T17:02:50.558" v="663" actId="20578"/>
        <pc:sldMkLst>
          <pc:docMk/>
          <pc:sldMk cId="4243979089" sldId="256"/>
        </pc:sldMkLst>
        <pc:spChg chg="mod">
          <ac:chgData name="Stockwell, Jennifer" userId="a13795bf-d0b6-4f75-a133-54f236c09426" providerId="ADAL" clId="{C38542B8-EA0C-553D-A5F4-E5504AB0B848}" dt="2026-02-24T16:49:11.066" v="166" actId="27636"/>
          <ac:spMkLst>
            <pc:docMk/>
            <pc:sldMk cId="4243979089" sldId="256"/>
            <ac:spMk id="4" creationId="{FF3F5C96-B08E-FA33-9EDB-6DEDFEDE4AD8}"/>
          </ac:spMkLst>
        </pc:spChg>
        <pc:spChg chg="mod">
          <ac:chgData name="Stockwell, Jennifer" userId="a13795bf-d0b6-4f75-a133-54f236c09426" providerId="ADAL" clId="{C38542B8-EA0C-553D-A5F4-E5504AB0B848}" dt="2026-02-24T16:49:11.067" v="167" actId="27636"/>
          <ac:spMkLst>
            <pc:docMk/>
            <pc:sldMk cId="4243979089" sldId="256"/>
            <ac:spMk id="5" creationId="{E947286E-163B-DA5C-82C6-7536CEDD039F}"/>
          </ac:spMkLst>
        </pc:spChg>
        <pc:spChg chg="mod">
          <ac:chgData name="Stockwell, Jennifer" userId="a13795bf-d0b6-4f75-a133-54f236c09426" providerId="ADAL" clId="{C38542B8-EA0C-553D-A5F4-E5504AB0B848}" dt="2026-02-24T16:49:11.068" v="168" actId="27636"/>
          <ac:spMkLst>
            <pc:docMk/>
            <pc:sldMk cId="4243979089" sldId="256"/>
            <ac:spMk id="6" creationId="{50762EBE-DD3A-50B9-A579-728901D69468}"/>
          </ac:spMkLst>
        </pc:spChg>
      </pc:sldChg>
      <pc:sldChg chg="addSp delSp modSp new mod setBg modClrScheme chgLayout">
        <pc:chgData name="Stockwell, Jennifer" userId="a13795bf-d0b6-4f75-a133-54f236c09426" providerId="ADAL" clId="{C38542B8-EA0C-553D-A5F4-E5504AB0B848}" dt="2026-02-24T17:27:40.252" v="1257" actId="20577"/>
        <pc:sldMkLst>
          <pc:docMk/>
          <pc:sldMk cId="1629084264" sldId="257"/>
        </pc:sldMkLst>
        <pc:spChg chg="mod ord">
          <ac:chgData name="Stockwell, Jennifer" userId="a13795bf-d0b6-4f75-a133-54f236c09426" providerId="ADAL" clId="{C38542B8-EA0C-553D-A5F4-E5504AB0B848}" dt="2026-02-24T17:27:40.252" v="1257" actId="20577"/>
          <ac:spMkLst>
            <pc:docMk/>
            <pc:sldMk cId="1629084264" sldId="257"/>
            <ac:spMk id="2" creationId="{5FFB8C4A-4DEA-7D63-E418-A749E1FB4866}"/>
          </ac:spMkLst>
        </pc:spChg>
        <pc:spChg chg="mod ord">
          <ac:chgData name="Stockwell, Jennifer" userId="a13795bf-d0b6-4f75-a133-54f236c09426" providerId="ADAL" clId="{C38542B8-EA0C-553D-A5F4-E5504AB0B848}" dt="2026-02-24T17:18:21.307" v="1027" actId="20577"/>
          <ac:spMkLst>
            <pc:docMk/>
            <pc:sldMk cId="1629084264" sldId="257"/>
            <ac:spMk id="3" creationId="{7EDB339A-27E8-18C6-C674-2A79380C8363}"/>
          </ac:spMkLst>
        </pc:spChg>
        <pc:spChg chg="mod ord">
          <ac:chgData name="Stockwell, Jennifer" userId="a13795bf-d0b6-4f75-a133-54f236c09426" providerId="ADAL" clId="{C38542B8-EA0C-553D-A5F4-E5504AB0B848}" dt="2026-02-24T17:03:17.026" v="684" actId="700"/>
          <ac:spMkLst>
            <pc:docMk/>
            <pc:sldMk cId="1629084264" sldId="257"/>
            <ac:spMk id="4" creationId="{62C1819A-8FCE-92BB-CF9E-17D653317761}"/>
          </ac:spMkLst>
        </pc:spChg>
        <pc:spChg chg="add del">
          <ac:chgData name="Stockwell, Jennifer" userId="a13795bf-d0b6-4f75-a133-54f236c09426" providerId="ADAL" clId="{C38542B8-EA0C-553D-A5F4-E5504AB0B848}" dt="2026-02-24T16:46:01.994" v="103" actId="478"/>
          <ac:spMkLst>
            <pc:docMk/>
            <pc:sldMk cId="1629084264" sldId="257"/>
            <ac:spMk id="5" creationId="{8BB0FFF0-2156-46A4-0537-C79235ABAA11}"/>
          </ac:spMkLst>
        </pc:spChg>
        <pc:spChg chg="add del mod">
          <ac:chgData name="Stockwell, Jennifer" userId="a13795bf-d0b6-4f75-a133-54f236c09426" providerId="ADAL" clId="{C38542B8-EA0C-553D-A5F4-E5504AB0B848}" dt="2026-02-24T16:46:07.823" v="105" actId="478"/>
          <ac:spMkLst>
            <pc:docMk/>
            <pc:sldMk cId="1629084264" sldId="257"/>
            <ac:spMk id="6" creationId="{922366B0-49EF-F73E-8551-D24D1EA4D9AD}"/>
          </ac:spMkLst>
        </pc:spChg>
        <pc:spChg chg="add mod">
          <ac:chgData name="Stockwell, Jennifer" userId="a13795bf-d0b6-4f75-a133-54f236c09426" providerId="ADAL" clId="{C38542B8-EA0C-553D-A5F4-E5504AB0B848}" dt="2026-02-24T16:55:26.374" v="529"/>
          <ac:spMkLst>
            <pc:docMk/>
            <pc:sldMk cId="1629084264" sldId="257"/>
            <ac:spMk id="7" creationId="{8531DAC6-FC2B-23A1-A358-F4CD1EE4224B}"/>
          </ac:spMkLst>
        </pc:spChg>
        <pc:spChg chg="add mod">
          <ac:chgData name="Stockwell, Jennifer" userId="a13795bf-d0b6-4f75-a133-54f236c09426" providerId="ADAL" clId="{C38542B8-EA0C-553D-A5F4-E5504AB0B848}" dt="2026-02-24T16:55:26.374" v="529"/>
          <ac:spMkLst>
            <pc:docMk/>
            <pc:sldMk cId="1629084264" sldId="257"/>
            <ac:spMk id="8" creationId="{18CB9795-2C79-D4A2-BB4B-135886A99BB6}"/>
          </ac:spMkLst>
        </pc:spChg>
        <pc:spChg chg="add mod">
          <ac:chgData name="Stockwell, Jennifer" userId="a13795bf-d0b6-4f75-a133-54f236c09426" providerId="ADAL" clId="{C38542B8-EA0C-553D-A5F4-E5504AB0B848}" dt="2026-02-24T17:04:25.572" v="689" actId="34135"/>
          <ac:spMkLst>
            <pc:docMk/>
            <pc:sldMk cId="1629084264" sldId="257"/>
            <ac:spMk id="9" creationId="{5873D8B6-DBC3-2CA6-962E-727996B061B3}"/>
          </ac:spMkLst>
        </pc:spChg>
      </pc:sldChg>
      <pc:sldChg chg="modSp add mod">
        <pc:chgData name="Stockwell, Jennifer" userId="a13795bf-d0b6-4f75-a133-54f236c09426" providerId="ADAL" clId="{C38542B8-EA0C-553D-A5F4-E5504AB0B848}" dt="2026-02-24T17:27:01.019" v="1249" actId="2711"/>
        <pc:sldMkLst>
          <pc:docMk/>
          <pc:sldMk cId="1851610421" sldId="258"/>
        </pc:sldMkLst>
        <pc:spChg chg="mod">
          <ac:chgData name="Stockwell, Jennifer" userId="a13795bf-d0b6-4f75-a133-54f236c09426" providerId="ADAL" clId="{C38542B8-EA0C-553D-A5F4-E5504AB0B848}" dt="2026-02-24T17:27:01.019" v="1249" actId="2711"/>
          <ac:spMkLst>
            <pc:docMk/>
            <pc:sldMk cId="1851610421" sldId="258"/>
            <ac:spMk id="2" creationId="{086C4B62-0396-CC25-14A8-9F1ED82C9D15}"/>
          </ac:spMkLst>
        </pc:spChg>
      </pc:sldChg>
      <pc:sldMasterChg chg="ord modSldLayout sldLayoutOrd">
        <pc:chgData name="Stockwell, Jennifer" userId="a13795bf-d0b6-4f75-a133-54f236c09426" providerId="ADAL" clId="{C38542B8-EA0C-553D-A5F4-E5504AB0B848}" dt="2026-02-24T16:49:21.507" v="170" actId="20578"/>
        <pc:sldMasterMkLst>
          <pc:docMk/>
          <pc:sldMasterMk cId="2268952124" sldId="2147483648"/>
        </pc:sldMasterMkLst>
        <pc:sldLayoutChg chg="modSp mod ord">
          <pc:chgData name="Stockwell, Jennifer" userId="a13795bf-d0b6-4f75-a133-54f236c09426" providerId="ADAL" clId="{C38542B8-EA0C-553D-A5F4-E5504AB0B848}" dt="2026-02-24T16:49:21.507" v="170" actId="20578"/>
          <pc:sldLayoutMkLst>
            <pc:docMk/>
            <pc:sldMasterMk cId="2268952124" sldId="2147483648"/>
            <pc:sldLayoutMk cId="3188469925" sldId="2147483649"/>
          </pc:sldLayoutMkLst>
          <pc:spChg chg="mod">
            <ac:chgData name="Stockwell, Jennifer" userId="a13795bf-d0b6-4f75-a133-54f236c09426" providerId="ADAL" clId="{C38542B8-EA0C-553D-A5F4-E5504AB0B848}" dt="2026-02-24T16:49:21.507" v="170" actId="20578"/>
            <ac:spMkLst>
              <pc:docMk/>
              <pc:sldMasterMk cId="2268952124" sldId="2147483648"/>
              <pc:sldLayoutMk cId="3188469925" sldId="2147483649"/>
              <ac:spMk id="7" creationId="{1D63AFBC-DD5B-5978-1D75-ECF84C2C93B2}"/>
            </ac:spMkLst>
          </pc:spChg>
          <pc:spChg chg="mod">
            <ac:chgData name="Stockwell, Jennifer" userId="a13795bf-d0b6-4f75-a133-54f236c09426" providerId="ADAL" clId="{C38542B8-EA0C-553D-A5F4-E5504AB0B848}" dt="2026-02-24T16:49:21.507" v="170" actId="20578"/>
            <ac:spMkLst>
              <pc:docMk/>
              <pc:sldMasterMk cId="2268952124" sldId="2147483648"/>
              <pc:sldLayoutMk cId="3188469925" sldId="2147483649"/>
              <ac:spMk id="8" creationId="{23580E29-F8C9-83D5-D6AF-586FB6F81C7A}"/>
            </ac:spMkLst>
          </pc:spChg>
          <pc:spChg chg="mod">
            <ac:chgData name="Stockwell, Jennifer" userId="a13795bf-d0b6-4f75-a133-54f236c09426" providerId="ADAL" clId="{C38542B8-EA0C-553D-A5F4-E5504AB0B848}" dt="2026-02-24T16:49:21.507" v="170" actId="20578"/>
            <ac:spMkLst>
              <pc:docMk/>
              <pc:sldMasterMk cId="2268952124" sldId="2147483648"/>
              <pc:sldLayoutMk cId="3188469925" sldId="2147483649"/>
              <ac:spMk id="9" creationId="{85876FDF-0780-7C7A-7B44-479BB917FED3}"/>
            </ac:spMkLst>
          </pc:spChg>
        </pc:sldLayoutChg>
        <pc:sldLayoutChg chg="modSp mod ord">
          <pc:chgData name="Stockwell, Jennifer" userId="a13795bf-d0b6-4f75-a133-54f236c09426" providerId="ADAL" clId="{C38542B8-EA0C-553D-A5F4-E5504AB0B848}" dt="2026-02-24T16:49:21.507" v="170" actId="20578"/>
          <pc:sldLayoutMkLst>
            <pc:docMk/>
            <pc:sldMasterMk cId="2268952124" sldId="2147483648"/>
            <pc:sldLayoutMk cId="2178467324" sldId="2147483684"/>
          </pc:sldLayoutMkLst>
          <pc:spChg chg="mod">
            <ac:chgData name="Stockwell, Jennifer" userId="a13795bf-d0b6-4f75-a133-54f236c09426" providerId="ADAL" clId="{C38542B8-EA0C-553D-A5F4-E5504AB0B848}" dt="2026-02-24T16:49:21.507" v="170" actId="20578"/>
            <ac:spMkLst>
              <pc:docMk/>
              <pc:sldMasterMk cId="2268952124" sldId="2147483648"/>
              <pc:sldLayoutMk cId="2178467324" sldId="2147483684"/>
              <ac:spMk id="2" creationId="{AFB9879D-8528-94FA-43FA-9BF652A7CAF4}"/>
            </ac:spMkLst>
          </pc:spChg>
          <pc:spChg chg="mod">
            <ac:chgData name="Stockwell, Jennifer" userId="a13795bf-d0b6-4f75-a133-54f236c09426" providerId="ADAL" clId="{C38542B8-EA0C-553D-A5F4-E5504AB0B848}" dt="2026-02-24T16:49:21.507" v="170" actId="20578"/>
            <ac:spMkLst>
              <pc:docMk/>
              <pc:sldMasterMk cId="2268952124" sldId="2147483648"/>
              <pc:sldLayoutMk cId="2178467324" sldId="2147483684"/>
              <ac:spMk id="3" creationId="{3A450D6F-2AE7-E473-7B21-F5B01BD4F397}"/>
            </ac:spMkLst>
          </pc:spChg>
          <pc:spChg chg="mod">
            <ac:chgData name="Stockwell, Jennifer" userId="a13795bf-d0b6-4f75-a133-54f236c09426" providerId="ADAL" clId="{C38542B8-EA0C-553D-A5F4-E5504AB0B848}" dt="2026-02-24T16:49:21.507" v="170" actId="20578"/>
            <ac:spMkLst>
              <pc:docMk/>
              <pc:sldMasterMk cId="2268952124" sldId="2147483648"/>
              <pc:sldLayoutMk cId="2178467324" sldId="2147483684"/>
              <ac:spMk id="4" creationId="{357DDFFB-3F05-B2B3-6F9C-89E570410A3F}"/>
            </ac:spMkLst>
          </pc:spChg>
          <pc:spChg chg="mod">
            <ac:chgData name="Stockwell, Jennifer" userId="a13795bf-d0b6-4f75-a133-54f236c09426" providerId="ADAL" clId="{C38542B8-EA0C-553D-A5F4-E5504AB0B848}" dt="2026-02-24T16:49:21.507" v="170" actId="20578"/>
            <ac:spMkLst>
              <pc:docMk/>
              <pc:sldMasterMk cId="2268952124" sldId="2147483648"/>
              <pc:sldLayoutMk cId="2178467324" sldId="2147483684"/>
              <ac:spMk id="5" creationId="{A9CCCF12-C181-8683-FDBE-01F2B052154C}"/>
            </ac:spMkLst>
          </pc:spChg>
        </pc:sldLayoutChg>
        <pc:sldLayoutChg chg="modSp mod ord">
          <pc:chgData name="Stockwell, Jennifer" userId="a13795bf-d0b6-4f75-a133-54f236c09426" providerId="ADAL" clId="{C38542B8-EA0C-553D-A5F4-E5504AB0B848}" dt="2026-02-24T16:49:21.507" v="170" actId="20578"/>
          <pc:sldLayoutMkLst>
            <pc:docMk/>
            <pc:sldMasterMk cId="2268952124" sldId="2147483648"/>
            <pc:sldLayoutMk cId="156727920" sldId="2147483685"/>
          </pc:sldLayoutMkLst>
          <pc:spChg chg="mod">
            <ac:chgData name="Stockwell, Jennifer" userId="a13795bf-d0b6-4f75-a133-54f236c09426" providerId="ADAL" clId="{C38542B8-EA0C-553D-A5F4-E5504AB0B848}" dt="2026-02-24T16:49:21.507" v="170" actId="20578"/>
            <ac:spMkLst>
              <pc:docMk/>
              <pc:sldMasterMk cId="2268952124" sldId="2147483648"/>
              <pc:sldLayoutMk cId="156727920" sldId="2147483685"/>
              <ac:spMk id="2" creationId="{EC787C42-AFE4-6801-897A-F95877D9BB88}"/>
            </ac:spMkLst>
          </pc:spChg>
          <pc:spChg chg="mod">
            <ac:chgData name="Stockwell, Jennifer" userId="a13795bf-d0b6-4f75-a133-54f236c09426" providerId="ADAL" clId="{C38542B8-EA0C-553D-A5F4-E5504AB0B848}" dt="2026-02-24T16:49:21.507" v="170" actId="20578"/>
            <ac:spMkLst>
              <pc:docMk/>
              <pc:sldMasterMk cId="2268952124" sldId="2147483648"/>
              <pc:sldLayoutMk cId="156727920" sldId="2147483685"/>
              <ac:spMk id="3" creationId="{43880F41-1AC4-6281-104F-A2914FF26E54}"/>
            </ac:spMkLst>
          </pc:spChg>
          <pc:spChg chg="mod">
            <ac:chgData name="Stockwell, Jennifer" userId="a13795bf-d0b6-4f75-a133-54f236c09426" providerId="ADAL" clId="{C38542B8-EA0C-553D-A5F4-E5504AB0B848}" dt="2026-02-24T16:49:21.507" v="170" actId="20578"/>
            <ac:spMkLst>
              <pc:docMk/>
              <pc:sldMasterMk cId="2268952124" sldId="2147483648"/>
              <pc:sldLayoutMk cId="156727920" sldId="2147483685"/>
              <ac:spMk id="4" creationId="{DCD8C47B-FE7C-790F-E011-7D6DF7B8FBAE}"/>
            </ac:spMkLst>
          </pc:spChg>
          <pc:spChg chg="mod">
            <ac:chgData name="Stockwell, Jennifer" userId="a13795bf-d0b6-4f75-a133-54f236c09426" providerId="ADAL" clId="{C38542B8-EA0C-553D-A5F4-E5504AB0B848}" dt="2026-02-24T16:49:21.507" v="170" actId="20578"/>
            <ac:spMkLst>
              <pc:docMk/>
              <pc:sldMasterMk cId="2268952124" sldId="2147483648"/>
              <pc:sldLayoutMk cId="156727920" sldId="2147483685"/>
              <ac:spMk id="5" creationId="{B10F6B70-350B-4F8A-27A1-B6CDA0F88263}"/>
            </ac:spMkLst>
          </pc:spChg>
        </pc:sldLayoutChg>
      </pc:sldMasterChg>
      <pc:sldMasterChg chg="delSp modSp new add del mod ord setBg addSldLayout modSldLayout sldLayoutOrd">
        <pc:chgData name="Stockwell, Jennifer" userId="a13795bf-d0b6-4f75-a133-54f236c09426" providerId="ADAL" clId="{C38542B8-EA0C-553D-A5F4-E5504AB0B848}" dt="2026-02-24T17:02:08.018" v="662" actId="20577"/>
        <pc:sldMasterMkLst>
          <pc:docMk/>
          <pc:sldMasterMk cId="2094816844" sldId="2147483700"/>
        </pc:sldMasterMkLst>
        <pc:spChg chg="mod">
          <ac:chgData name="Stockwell, Jennifer" userId="a13795bf-d0b6-4f75-a133-54f236c09426" providerId="ADAL" clId="{C38542B8-EA0C-553D-A5F4-E5504AB0B848}" dt="2026-02-24T16:58:10.484" v="556" actId="404"/>
          <ac:spMkLst>
            <pc:docMk/>
            <pc:sldMasterMk cId="2094816844" sldId="2147483700"/>
            <ac:spMk id="2" creationId="{899FBD34-AA63-07A6-94C9-C6E29D4204FE}"/>
          </ac:spMkLst>
        </pc:spChg>
        <pc:spChg chg="mod">
          <ac:chgData name="Stockwell, Jennifer" userId="a13795bf-d0b6-4f75-a133-54f236c09426" providerId="ADAL" clId="{C38542B8-EA0C-553D-A5F4-E5504AB0B848}" dt="2026-02-24T17:02:08.018" v="662" actId="20577"/>
          <ac:spMkLst>
            <pc:docMk/>
            <pc:sldMasterMk cId="2094816844" sldId="2147483700"/>
            <ac:spMk id="3" creationId="{11EBA7FB-7C7B-EDF4-8F3F-321256FEBA42}"/>
          </ac:spMkLst>
        </pc:spChg>
        <pc:spChg chg="del">
          <ac:chgData name="Stockwell, Jennifer" userId="a13795bf-d0b6-4f75-a133-54f236c09426" providerId="ADAL" clId="{C38542B8-EA0C-553D-A5F4-E5504AB0B848}" dt="2026-02-24T16:51:57.429" v="292" actId="478"/>
          <ac:spMkLst>
            <pc:docMk/>
            <pc:sldMasterMk cId="2094816844" sldId="2147483700"/>
            <ac:spMk id="4" creationId="{DBF78698-2772-436E-2BC8-4830669BB879}"/>
          </ac:spMkLst>
        </pc:spChg>
        <pc:spChg chg="del">
          <ac:chgData name="Stockwell, Jennifer" userId="a13795bf-d0b6-4f75-a133-54f236c09426" providerId="ADAL" clId="{C38542B8-EA0C-553D-A5F4-E5504AB0B848}" dt="2026-02-24T16:51:57.429" v="292" actId="478"/>
          <ac:spMkLst>
            <pc:docMk/>
            <pc:sldMasterMk cId="2094816844" sldId="2147483700"/>
            <ac:spMk id="5" creationId="{ADF945FE-9A3D-50C8-6EDB-12358D3EB6BC}"/>
          </ac:spMkLst>
        </pc:spChg>
        <pc:spChg chg="del">
          <ac:chgData name="Stockwell, Jennifer" userId="a13795bf-d0b6-4f75-a133-54f236c09426" providerId="ADAL" clId="{C38542B8-EA0C-553D-A5F4-E5504AB0B848}" dt="2026-02-24T16:51:57.429" v="292" actId="478"/>
          <ac:spMkLst>
            <pc:docMk/>
            <pc:sldMasterMk cId="2094816844" sldId="2147483700"/>
            <ac:spMk id="6" creationId="{E8DEC65D-28C7-D315-6F14-A335CA7263A5}"/>
          </ac:spMkLst>
        </pc:spChg>
        <pc:sldLayoutChg chg="modSp mod ord">
          <pc:chgData name="Stockwell, Jennifer" userId="a13795bf-d0b6-4f75-a133-54f236c09426" providerId="ADAL" clId="{C38542B8-EA0C-553D-A5F4-E5504AB0B848}" dt="2026-02-24T16:49:11.002" v="165" actId="20578"/>
          <pc:sldLayoutMkLst>
            <pc:docMk/>
            <pc:sldMasterMk cId="2268952124" sldId="2147483648"/>
            <pc:sldLayoutMk cId="3188469925" sldId="2147483649"/>
          </pc:sldLayoutMkLst>
          <pc:spChg chg="mod">
            <ac:chgData name="Stockwell, Jennifer" userId="a13795bf-d0b6-4f75-a133-54f236c09426" providerId="ADAL" clId="{C38542B8-EA0C-553D-A5F4-E5504AB0B848}" dt="2026-02-24T16:49:11.002" v="165" actId="20578"/>
            <ac:spMkLst>
              <pc:docMk/>
              <pc:sldMasterMk cId="2268952124" sldId="2147483648"/>
              <pc:sldLayoutMk cId="3188469925" sldId="2147483649"/>
              <ac:spMk id="7" creationId="{1D63AFBC-DD5B-5978-1D75-ECF84C2C93B2}"/>
            </ac:spMkLst>
          </pc:spChg>
          <pc:spChg chg="mod">
            <ac:chgData name="Stockwell, Jennifer" userId="a13795bf-d0b6-4f75-a133-54f236c09426" providerId="ADAL" clId="{C38542B8-EA0C-553D-A5F4-E5504AB0B848}" dt="2026-02-24T16:49:11.002" v="165" actId="20578"/>
            <ac:spMkLst>
              <pc:docMk/>
              <pc:sldMasterMk cId="2268952124" sldId="2147483648"/>
              <pc:sldLayoutMk cId="3188469925" sldId="2147483649"/>
              <ac:spMk id="8" creationId="{23580E29-F8C9-83D5-D6AF-586FB6F81C7A}"/>
            </ac:spMkLst>
          </pc:spChg>
          <pc:spChg chg="mod">
            <ac:chgData name="Stockwell, Jennifer" userId="a13795bf-d0b6-4f75-a133-54f236c09426" providerId="ADAL" clId="{C38542B8-EA0C-553D-A5F4-E5504AB0B848}" dt="2026-02-24T16:49:11.002" v="165" actId="20578"/>
            <ac:spMkLst>
              <pc:docMk/>
              <pc:sldMasterMk cId="2268952124" sldId="2147483648"/>
              <pc:sldLayoutMk cId="3188469925" sldId="2147483649"/>
              <ac:spMk id="9" creationId="{85876FDF-0780-7C7A-7B44-479BB917FED3}"/>
            </ac:spMkLst>
          </pc:spChg>
        </pc:sldLayoutChg>
        <pc:sldLayoutChg chg="modSp mod ord">
          <pc:chgData name="Stockwell, Jennifer" userId="a13795bf-d0b6-4f75-a133-54f236c09426" providerId="ADAL" clId="{C38542B8-EA0C-553D-A5F4-E5504AB0B848}" dt="2026-02-24T16:49:11.002" v="165" actId="20578"/>
          <pc:sldLayoutMkLst>
            <pc:docMk/>
            <pc:sldMasterMk cId="2268952124" sldId="2147483648"/>
            <pc:sldLayoutMk cId="2178467324" sldId="2147483684"/>
          </pc:sldLayoutMkLst>
          <pc:spChg chg="mod">
            <ac:chgData name="Stockwell, Jennifer" userId="a13795bf-d0b6-4f75-a133-54f236c09426" providerId="ADAL" clId="{C38542B8-EA0C-553D-A5F4-E5504AB0B848}" dt="2026-02-24T16:49:11.002" v="165" actId="20578"/>
            <ac:spMkLst>
              <pc:docMk/>
              <pc:sldMasterMk cId="2268952124" sldId="2147483648"/>
              <pc:sldLayoutMk cId="2178467324" sldId="2147483684"/>
              <ac:spMk id="2" creationId="{AFB9879D-8528-94FA-43FA-9BF652A7CAF4}"/>
            </ac:spMkLst>
          </pc:spChg>
          <pc:spChg chg="mod">
            <ac:chgData name="Stockwell, Jennifer" userId="a13795bf-d0b6-4f75-a133-54f236c09426" providerId="ADAL" clId="{C38542B8-EA0C-553D-A5F4-E5504AB0B848}" dt="2026-02-24T16:49:11.002" v="165" actId="20578"/>
            <ac:spMkLst>
              <pc:docMk/>
              <pc:sldMasterMk cId="2268952124" sldId="2147483648"/>
              <pc:sldLayoutMk cId="2178467324" sldId="2147483684"/>
              <ac:spMk id="3" creationId="{3A450D6F-2AE7-E473-7B21-F5B01BD4F397}"/>
            </ac:spMkLst>
          </pc:spChg>
          <pc:spChg chg="mod">
            <ac:chgData name="Stockwell, Jennifer" userId="a13795bf-d0b6-4f75-a133-54f236c09426" providerId="ADAL" clId="{C38542B8-EA0C-553D-A5F4-E5504AB0B848}" dt="2026-02-24T16:49:11.002" v="165" actId="20578"/>
            <ac:spMkLst>
              <pc:docMk/>
              <pc:sldMasterMk cId="2268952124" sldId="2147483648"/>
              <pc:sldLayoutMk cId="2178467324" sldId="2147483684"/>
              <ac:spMk id="4" creationId="{357DDFFB-3F05-B2B3-6F9C-89E570410A3F}"/>
            </ac:spMkLst>
          </pc:spChg>
          <pc:spChg chg="mod">
            <ac:chgData name="Stockwell, Jennifer" userId="a13795bf-d0b6-4f75-a133-54f236c09426" providerId="ADAL" clId="{C38542B8-EA0C-553D-A5F4-E5504AB0B848}" dt="2026-02-24T16:49:11.002" v="165" actId="20578"/>
            <ac:spMkLst>
              <pc:docMk/>
              <pc:sldMasterMk cId="2268952124" sldId="2147483648"/>
              <pc:sldLayoutMk cId="2178467324" sldId="2147483684"/>
              <ac:spMk id="5" creationId="{A9CCCF12-C181-8683-FDBE-01F2B052154C}"/>
            </ac:spMkLst>
          </pc:spChg>
        </pc:sldLayoutChg>
        <pc:sldLayoutChg chg="modSp mod ord">
          <pc:chgData name="Stockwell, Jennifer" userId="a13795bf-d0b6-4f75-a133-54f236c09426" providerId="ADAL" clId="{C38542B8-EA0C-553D-A5F4-E5504AB0B848}" dt="2026-02-24T16:49:11.002" v="165" actId="20578"/>
          <pc:sldLayoutMkLst>
            <pc:docMk/>
            <pc:sldMasterMk cId="2268952124" sldId="2147483648"/>
            <pc:sldLayoutMk cId="156727920" sldId="2147483685"/>
          </pc:sldLayoutMkLst>
          <pc:spChg chg="mod">
            <ac:chgData name="Stockwell, Jennifer" userId="a13795bf-d0b6-4f75-a133-54f236c09426" providerId="ADAL" clId="{C38542B8-EA0C-553D-A5F4-E5504AB0B848}" dt="2026-02-24T16:49:11.002" v="165" actId="20578"/>
            <ac:spMkLst>
              <pc:docMk/>
              <pc:sldMasterMk cId="2268952124" sldId="2147483648"/>
              <pc:sldLayoutMk cId="156727920" sldId="2147483685"/>
              <ac:spMk id="2" creationId="{EC787C42-AFE4-6801-897A-F95877D9BB88}"/>
            </ac:spMkLst>
          </pc:spChg>
          <pc:spChg chg="mod">
            <ac:chgData name="Stockwell, Jennifer" userId="a13795bf-d0b6-4f75-a133-54f236c09426" providerId="ADAL" clId="{C38542B8-EA0C-553D-A5F4-E5504AB0B848}" dt="2026-02-24T16:49:11.002" v="165" actId="20578"/>
            <ac:spMkLst>
              <pc:docMk/>
              <pc:sldMasterMk cId="2268952124" sldId="2147483648"/>
              <pc:sldLayoutMk cId="156727920" sldId="2147483685"/>
              <ac:spMk id="3" creationId="{43880F41-1AC4-6281-104F-A2914FF26E54}"/>
            </ac:spMkLst>
          </pc:spChg>
          <pc:spChg chg="mod">
            <ac:chgData name="Stockwell, Jennifer" userId="a13795bf-d0b6-4f75-a133-54f236c09426" providerId="ADAL" clId="{C38542B8-EA0C-553D-A5F4-E5504AB0B848}" dt="2026-02-24T16:49:11.002" v="165" actId="20578"/>
            <ac:spMkLst>
              <pc:docMk/>
              <pc:sldMasterMk cId="2268952124" sldId="2147483648"/>
              <pc:sldLayoutMk cId="156727920" sldId="2147483685"/>
              <ac:spMk id="4" creationId="{DCD8C47B-FE7C-790F-E011-7D6DF7B8FBAE}"/>
            </ac:spMkLst>
          </pc:spChg>
          <pc:spChg chg="mod">
            <ac:chgData name="Stockwell, Jennifer" userId="a13795bf-d0b6-4f75-a133-54f236c09426" providerId="ADAL" clId="{C38542B8-EA0C-553D-A5F4-E5504AB0B848}" dt="2026-02-24T16:49:11.002" v="165" actId="20578"/>
            <ac:spMkLst>
              <pc:docMk/>
              <pc:sldMasterMk cId="2268952124" sldId="2147483648"/>
              <pc:sldLayoutMk cId="156727920" sldId="2147483685"/>
              <ac:spMk id="5" creationId="{B10F6B70-350B-4F8A-27A1-B6CDA0F88263}"/>
            </ac:spMkLst>
          </pc:spChg>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43432730" sldId="2147483701"/>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764229929" sldId="2147483702"/>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533895370" sldId="2147483703"/>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4245881330" sldId="2147483704"/>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3624426327" sldId="2147483705"/>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459194651" sldId="2147483706"/>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2043969029" sldId="2147483707"/>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3110029587" sldId="2147483708"/>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651510225" sldId="2147483709"/>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356892611" sldId="2147483710"/>
          </pc:sldLayoutMkLst>
        </pc:sldLayoutChg>
        <pc:sldLayoutChg chg="new replId">
          <pc:chgData name="Stockwell, Jennifer" userId="a13795bf-d0b6-4f75-a133-54f236c09426" providerId="ADAL" clId="{C38542B8-EA0C-553D-A5F4-E5504AB0B848}" dt="2026-02-24T16:46:59.961" v="109" actId="6938"/>
          <pc:sldLayoutMkLst>
            <pc:docMk/>
            <pc:sldMasterMk cId="2094816844" sldId="2147483700"/>
            <pc:sldLayoutMk cId="2477973158" sldId="2147483711"/>
          </pc:sldLayoutMkLst>
        </pc:sldLayoutChg>
      </pc:sldMasterChg>
      <pc:sldMasterChg chg="delSp new del mod addSldLayout">
        <pc:chgData name="Stockwell, Jennifer" userId="a13795bf-d0b6-4f75-a133-54f236c09426" providerId="ADAL" clId="{C38542B8-EA0C-553D-A5F4-E5504AB0B848}" dt="2026-02-24T17:03:38.971" v="685" actId="2696"/>
        <pc:sldMasterMkLst>
          <pc:docMk/>
          <pc:sldMasterMk cId="626001345" sldId="2147483701"/>
        </pc:sldMasterMkLst>
        <pc:spChg chg="del">
          <ac:chgData name="Stockwell, Jennifer" userId="a13795bf-d0b6-4f75-a133-54f236c09426" providerId="ADAL" clId="{C38542B8-EA0C-553D-A5F4-E5504AB0B848}" dt="2026-02-24T16:57:48.950" v="554" actId="478"/>
          <ac:spMkLst>
            <pc:docMk/>
            <pc:sldMasterMk cId="626001345" sldId="2147483701"/>
            <ac:spMk id="2" creationId="{CF37EA22-C66D-D2E0-EFCD-BC9A5ABB0C53}"/>
          </ac:spMkLst>
        </pc:spChg>
        <pc:spChg chg="del">
          <ac:chgData name="Stockwell, Jennifer" userId="a13795bf-d0b6-4f75-a133-54f236c09426" providerId="ADAL" clId="{C38542B8-EA0C-553D-A5F4-E5504AB0B848}" dt="2026-02-24T16:57:48.950" v="554" actId="478"/>
          <ac:spMkLst>
            <pc:docMk/>
            <pc:sldMasterMk cId="626001345" sldId="2147483701"/>
            <ac:spMk id="3" creationId="{DF275B11-564F-2CC3-D18A-3653EE7E1907}"/>
          </ac:spMkLst>
        </pc:spChg>
        <pc:spChg chg="del">
          <ac:chgData name="Stockwell, Jennifer" userId="a13795bf-d0b6-4f75-a133-54f236c09426" providerId="ADAL" clId="{C38542B8-EA0C-553D-A5F4-E5504AB0B848}" dt="2026-02-24T16:57:48.950" v="554" actId="478"/>
          <ac:spMkLst>
            <pc:docMk/>
            <pc:sldMasterMk cId="626001345" sldId="2147483701"/>
            <ac:spMk id="4" creationId="{DED483BE-0991-6565-7630-E34480C58C7B}"/>
          </ac:spMkLst>
        </pc:spChg>
        <pc:spChg chg="del">
          <ac:chgData name="Stockwell, Jennifer" userId="a13795bf-d0b6-4f75-a133-54f236c09426" providerId="ADAL" clId="{C38542B8-EA0C-553D-A5F4-E5504AB0B848}" dt="2026-02-24T16:57:48.950" v="554" actId="478"/>
          <ac:spMkLst>
            <pc:docMk/>
            <pc:sldMasterMk cId="626001345" sldId="2147483701"/>
            <ac:spMk id="5" creationId="{18BE54E3-B871-2B8D-0509-02811D70FD37}"/>
          </ac:spMkLst>
        </pc:spChg>
        <pc:spChg chg="del">
          <ac:chgData name="Stockwell, Jennifer" userId="a13795bf-d0b6-4f75-a133-54f236c09426" providerId="ADAL" clId="{C38542B8-EA0C-553D-A5F4-E5504AB0B848}" dt="2026-02-24T16:57:48.950" v="554" actId="478"/>
          <ac:spMkLst>
            <pc:docMk/>
            <pc:sldMasterMk cId="626001345" sldId="2147483701"/>
            <ac:spMk id="6" creationId="{3EFBB1D4-40A4-6A7A-D39C-D747186CDB49}"/>
          </ac:spMkLst>
        </pc:spChg>
        <pc:sldLayoutChg chg="new replId">
          <pc:chgData name="Stockwell, Jennifer" userId="a13795bf-d0b6-4f75-a133-54f236c09426" providerId="ADAL" clId="{C38542B8-EA0C-553D-A5F4-E5504AB0B848}" dt="2026-02-24T16:57:30.042" v="553" actId="6938"/>
          <pc:sldLayoutMkLst>
            <pc:docMk/>
            <pc:sldMasterMk cId="626001345" sldId="2147483701"/>
            <pc:sldLayoutMk cId="2460272050" sldId="2147483702"/>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1722221433" sldId="2147483703"/>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3132663546" sldId="2147483704"/>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2137808907" sldId="2147483705"/>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1536149778" sldId="2147483706"/>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3270359959" sldId="2147483707"/>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3813812269" sldId="2147483708"/>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323498528" sldId="2147483709"/>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3681081587" sldId="2147483710"/>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2374644847" sldId="2147483711"/>
          </pc:sldLayoutMkLst>
        </pc:sldLayoutChg>
        <pc:sldLayoutChg chg="new replId">
          <pc:chgData name="Stockwell, Jennifer" userId="a13795bf-d0b6-4f75-a133-54f236c09426" providerId="ADAL" clId="{C38542B8-EA0C-553D-A5F4-E5504AB0B848}" dt="2026-02-24T16:57:30.042" v="553" actId="6938"/>
          <pc:sldLayoutMkLst>
            <pc:docMk/>
            <pc:sldMasterMk cId="626001345" sldId="2147483701"/>
            <pc:sldLayoutMk cId="401845110" sldId="214748371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D63AFBC-DD5B-5978-1D75-ECF84C2C93B2}"/>
              </a:ext>
            </a:extLst>
          </p:cNvPr>
          <p:cNvSpPr>
            <a:spLocks noGrp="1"/>
          </p:cNvSpPr>
          <p:nvPr>
            <p:ph type="body" sz="quarter" idx="14" hasCustomPrompt="1"/>
          </p:nvPr>
        </p:nvSpPr>
        <p:spPr>
          <a:xfrm>
            <a:off x="594360" y="3429000"/>
            <a:ext cx="10895293" cy="274320"/>
          </a:xfrm>
          <a:prstGeom prst="rect">
            <a:avLst/>
          </a:prstGeom>
        </p:spPr>
        <p:txBody>
          <a:bodyPr anchor="ctr"/>
          <a:lstStyle>
            <a:lvl1pPr marL="0" indent="0">
              <a:lnSpc>
                <a:spcPct val="100000"/>
              </a:lnSpc>
              <a:buNone/>
              <a:defRPr sz="2800" b="0" i="0" baseline="0">
                <a:solidFill>
                  <a:schemeClr val="bg2"/>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8" name="Title 1">
            <a:extLst>
              <a:ext uri="{FF2B5EF4-FFF2-40B4-BE49-F238E27FC236}">
                <a16:creationId xmlns:a16="http://schemas.microsoft.com/office/drawing/2014/main" id="{23580E29-F8C9-83D5-D6AF-586FB6F81C7A}"/>
              </a:ext>
            </a:extLst>
          </p:cNvPr>
          <p:cNvSpPr>
            <a:spLocks noGrp="1"/>
          </p:cNvSpPr>
          <p:nvPr>
            <p:ph type="title" hasCustomPrompt="1"/>
          </p:nvPr>
        </p:nvSpPr>
        <p:spPr>
          <a:xfrm>
            <a:off x="609600" y="2311569"/>
            <a:ext cx="10896196" cy="507831"/>
          </a:xfrm>
        </p:spPr>
        <p:txBody>
          <a:bodyPr anchor="b" anchorCtr="0"/>
          <a:lstStyle>
            <a:lvl1pPr>
              <a:lnSpc>
                <a:spcPct val="100000"/>
              </a:lnSpc>
              <a:defRPr sz="5400" b="0" i="0" baseline="0">
                <a:solidFill>
                  <a:schemeClr val="bg2"/>
                </a:solidFill>
                <a:latin typeface="YaleNew" panose="02000602050000020003" pitchFamily="2" charset="77"/>
                <a:cs typeface="Arial" panose="020B0604020202020204" pitchFamily="34" charset="0"/>
              </a:defRPr>
            </a:lvl1pPr>
          </a:lstStyle>
          <a:p>
            <a:r>
              <a:rPr lang="en-US" dirty="0"/>
              <a:t>Title</a:t>
            </a:r>
          </a:p>
        </p:txBody>
      </p:sp>
      <p:sp>
        <p:nvSpPr>
          <p:cNvPr id="9" name="Text Placeholder 9">
            <a:extLst>
              <a:ext uri="{FF2B5EF4-FFF2-40B4-BE49-F238E27FC236}">
                <a16:creationId xmlns:a16="http://schemas.microsoft.com/office/drawing/2014/main" id="{85876FDF-0780-7C7A-7B44-479BB917FED3}"/>
              </a:ext>
            </a:extLst>
          </p:cNvPr>
          <p:cNvSpPr>
            <a:spLocks noGrp="1"/>
          </p:cNvSpPr>
          <p:nvPr>
            <p:ph type="body" sz="quarter" idx="16" hasCustomPrompt="1"/>
          </p:nvPr>
        </p:nvSpPr>
        <p:spPr>
          <a:xfrm>
            <a:off x="603504" y="3886200"/>
            <a:ext cx="10895293" cy="274320"/>
          </a:xfrm>
          <a:prstGeom prst="rect">
            <a:avLst/>
          </a:prstGeom>
        </p:spPr>
        <p:txBody>
          <a:bodyPr anchor="ctr"/>
          <a:lstStyle>
            <a:lvl1pPr marL="0" indent="0">
              <a:lnSpc>
                <a:spcPct val="100000"/>
              </a:lnSpc>
              <a:buNone/>
              <a:defRPr sz="1600" b="0" i="0" baseline="0">
                <a:solidFill>
                  <a:schemeClr val="bg2"/>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3188469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tx2"/>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09600" y="3048000"/>
            <a:ext cx="10972800" cy="704088"/>
          </a:xfrm>
          <a:prstGeom prst="rect">
            <a:avLst/>
          </a:prstGeom>
        </p:spPr>
        <p:txBody>
          <a:bodyPr/>
          <a:lstStyle>
            <a:lvl1pPr>
              <a:defRPr sz="4000" b="0" i="0">
                <a:solidFill>
                  <a:schemeClr val="bg1"/>
                </a:solidFill>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015606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14" name="Text Placeholder 1"/>
          <p:cNvSpPr>
            <a:spLocks noGrp="1"/>
          </p:cNvSpPr>
          <p:nvPr>
            <p:ph type="body" sz="quarter" idx="4294967295" hasCustomPrompt="1"/>
          </p:nvPr>
        </p:nvSpPr>
        <p:spPr>
          <a:xfrm>
            <a:off x="601580" y="1143000"/>
            <a:ext cx="11057020" cy="4876800"/>
          </a:xfrm>
          <a:prstGeom prst="rect">
            <a:avLst/>
          </a:prstGeom>
        </p:spPr>
        <p:txBody>
          <a:bodyPr/>
          <a:lstStyle>
            <a:lvl1pPr marL="0" indent="0">
              <a:buFont typeface="Arial" charset="0"/>
              <a:buNone/>
              <a:defRPr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6" name="Title 3"/>
          <p:cNvSpPr>
            <a:spLocks noGrp="1"/>
          </p:cNvSpPr>
          <p:nvPr>
            <p:ph type="title"/>
          </p:nvPr>
        </p:nvSpPr>
        <p:spPr>
          <a:xfrm>
            <a:off x="601580" y="466346"/>
            <a:ext cx="11057019" cy="507831"/>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dirty="0"/>
          </a:p>
        </p:txBody>
      </p:sp>
    </p:spTree>
    <p:extLst>
      <p:ext uri="{BB962C8B-B14F-4D97-AF65-F5344CB8AC3E}">
        <p14:creationId xmlns:p14="http://schemas.microsoft.com/office/powerpoint/2010/main" val="2958286518"/>
      </p:ext>
    </p:extLst>
  </p:cSld>
  <p:clrMapOvr>
    <a:masterClrMapping/>
  </p:clrMapOvr>
  <p:extLst>
    <p:ext uri="{DCECCB84-F9BA-43D5-87BE-67443E8EF086}">
      <p15:sldGuideLst xmlns:p15="http://schemas.microsoft.com/office/powerpoint/2012/main">
        <p15:guide id="1" orient="horz" pos="4104" userDrawn="1">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ntent Slide 1">
    <p:spTree>
      <p:nvGrpSpPr>
        <p:cNvPr id="1" name=""/>
        <p:cNvGrpSpPr/>
        <p:nvPr/>
      </p:nvGrpSpPr>
      <p:grpSpPr>
        <a:xfrm>
          <a:off x="0" y="0"/>
          <a:ext cx="0" cy="0"/>
          <a:chOff x="0" y="0"/>
          <a:chExt cx="0" cy="0"/>
        </a:xfrm>
      </p:grpSpPr>
      <p:sp>
        <p:nvSpPr>
          <p:cNvPr id="14" name="Text Placeholder 1"/>
          <p:cNvSpPr>
            <a:spLocks noGrp="1"/>
          </p:cNvSpPr>
          <p:nvPr>
            <p:ph type="body" sz="quarter" idx="4294967295"/>
          </p:nvPr>
        </p:nvSpPr>
        <p:spPr>
          <a:xfrm>
            <a:off x="601580" y="1677582"/>
            <a:ext cx="11057020" cy="4342217"/>
          </a:xfrm>
          <a:prstGeom prst="rect">
            <a:avLst/>
          </a:prstGeom>
        </p:spPr>
        <p:txBody>
          <a:bodyPr/>
          <a:lstStyle>
            <a:lvl1pPr marL="0" indent="0">
              <a:buFont typeface="Arial" charset="0"/>
              <a:buNone/>
              <a:defRPr b="0" i="0">
                <a:solidFill>
                  <a:schemeClr val="tx2"/>
                </a:solidFill>
                <a:latin typeface="Arial" panose="020B0604020202020204" pitchFamily="34" charset="0"/>
                <a:cs typeface="Arial" panose="020B0604020202020204" pitchFamily="34" charset="0"/>
              </a:defRPr>
            </a:lvl1pPr>
            <a:lvl2pP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6" name="Title 3"/>
          <p:cNvSpPr>
            <a:spLocks noGrp="1"/>
          </p:cNvSpPr>
          <p:nvPr>
            <p:ph type="title"/>
          </p:nvPr>
        </p:nvSpPr>
        <p:spPr>
          <a:xfrm>
            <a:off x="601580" y="466346"/>
            <a:ext cx="11057019" cy="507831"/>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a:p>
        </p:txBody>
      </p:sp>
      <p:sp>
        <p:nvSpPr>
          <p:cNvPr id="3" name="Text Placeholder 2">
            <a:extLst>
              <a:ext uri="{FF2B5EF4-FFF2-40B4-BE49-F238E27FC236}">
                <a16:creationId xmlns:a16="http://schemas.microsoft.com/office/drawing/2014/main" id="{142C0793-E1F7-4143-8EEE-B1FF00AA2353}"/>
              </a:ext>
            </a:extLst>
          </p:cNvPr>
          <p:cNvSpPr>
            <a:spLocks noGrp="1"/>
          </p:cNvSpPr>
          <p:nvPr>
            <p:ph type="body" sz="quarter" idx="11" hasCustomPrompt="1"/>
          </p:nvPr>
        </p:nvSpPr>
        <p:spPr>
          <a:xfrm>
            <a:off x="601663" y="1143000"/>
            <a:ext cx="11056934" cy="365760"/>
          </a:xfrm>
          <a:prstGeom prst="rect">
            <a:avLst/>
          </a:prstGeom>
          <a:solidFill>
            <a:srgbClr val="E6E6E7"/>
          </a:solidFill>
        </p:spPr>
        <p:txBody>
          <a:bodyPr lIns="91440" anchor="ctr"/>
          <a:lstStyle>
            <a:lvl1pPr>
              <a:defRPr sz="20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2739022826"/>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Slide 1">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11057398" cy="507831"/>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smtClean="0"/>
              <a:pPr>
                <a:defRPr/>
              </a:pPr>
              <a:t>‹#›</a:t>
            </a:fld>
            <a:endParaRPr lang="en-US" dirty="0"/>
          </a:p>
        </p:txBody>
      </p:sp>
      <p:sp>
        <p:nvSpPr>
          <p:cNvPr id="2" name="Rectangle 1">
            <a:extLst>
              <a:ext uri="{FF2B5EF4-FFF2-40B4-BE49-F238E27FC236}">
                <a16:creationId xmlns:a16="http://schemas.microsoft.com/office/drawing/2014/main" id="{5E7FAE46-5523-A449-BBC9-B01DE2E34319}"/>
              </a:ext>
            </a:extLst>
          </p:cNvPr>
          <p:cNvSpPr/>
          <p:nvPr userDrawn="1"/>
        </p:nvSpPr>
        <p:spPr>
          <a:xfrm>
            <a:off x="0" y="1194460"/>
            <a:ext cx="12192000" cy="109154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a:endParaRPr>
          </a:p>
        </p:txBody>
      </p:sp>
      <p:sp>
        <p:nvSpPr>
          <p:cNvPr id="5" name="Text Placeholder 4">
            <a:extLst>
              <a:ext uri="{FF2B5EF4-FFF2-40B4-BE49-F238E27FC236}">
                <a16:creationId xmlns:a16="http://schemas.microsoft.com/office/drawing/2014/main" id="{74660C22-5402-1741-9ACA-7B960AF53EA7}"/>
              </a:ext>
            </a:extLst>
          </p:cNvPr>
          <p:cNvSpPr>
            <a:spLocks noGrp="1"/>
          </p:cNvSpPr>
          <p:nvPr>
            <p:ph type="body" sz="quarter" idx="11" hasCustomPrompt="1"/>
          </p:nvPr>
        </p:nvSpPr>
        <p:spPr>
          <a:xfrm>
            <a:off x="601287" y="1371600"/>
            <a:ext cx="11057313" cy="762000"/>
          </a:xfrm>
          <a:prstGeom prst="rect">
            <a:avLst/>
          </a:prstGeom>
        </p:spPr>
        <p:txBody>
          <a:bodyPr anchor="ctr"/>
          <a:lstStyle>
            <a:lvl1pPr>
              <a:lnSpc>
                <a:spcPct val="100000"/>
              </a:lnSpc>
              <a:spcBef>
                <a:spcPts val="0"/>
              </a:spcBef>
              <a:defRPr sz="2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8" name="Content Placeholder 7">
            <a:extLst>
              <a:ext uri="{FF2B5EF4-FFF2-40B4-BE49-F238E27FC236}">
                <a16:creationId xmlns:a16="http://schemas.microsoft.com/office/drawing/2014/main" id="{6A3A0CFA-19B1-E741-9C2C-F4F262C3C6A2}"/>
              </a:ext>
            </a:extLst>
          </p:cNvPr>
          <p:cNvSpPr>
            <a:spLocks noGrp="1"/>
          </p:cNvSpPr>
          <p:nvPr>
            <p:ph sz="quarter" idx="12"/>
          </p:nvPr>
        </p:nvSpPr>
        <p:spPr>
          <a:xfrm>
            <a:off x="601287" y="2599287"/>
            <a:ext cx="11057313" cy="3496713"/>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vl2pP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vl5pPr>
              <a:defRPr b="0" i="0">
                <a:solidFill>
                  <a:schemeClr val="tx2"/>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14852546"/>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Slide">
    <p:bg>
      <p:bgPr>
        <a:solidFill>
          <a:srgbClr val="E6E6E7"/>
        </a:solidFill>
        <a:effectLst/>
      </p:bgPr>
    </p:bg>
    <p:spTree>
      <p:nvGrpSpPr>
        <p:cNvPr id="1" name=""/>
        <p:cNvGrpSpPr/>
        <p:nvPr/>
      </p:nvGrpSpPr>
      <p:grpSpPr>
        <a:xfrm>
          <a:off x="0" y="0"/>
          <a:ext cx="0" cy="0"/>
          <a:chOff x="0" y="0"/>
          <a:chExt cx="0" cy="0"/>
        </a:xfrm>
      </p:grpSpPr>
      <p:sp>
        <p:nvSpPr>
          <p:cNvPr id="10" name="Slide Number Placeholder 4">
            <a:extLst>
              <a:ext uri="{FF2B5EF4-FFF2-40B4-BE49-F238E27FC236}">
                <a16:creationId xmlns:a16="http://schemas.microsoft.com/office/drawing/2014/main" id="{7741FB7F-4339-CE40-88F6-F6B2A9B73936}"/>
              </a:ext>
            </a:extLst>
          </p:cNvPr>
          <p:cNvSpPr>
            <a:spLocks noGrp="1"/>
          </p:cNvSpPr>
          <p:nvPr>
            <p:ph type="sldNum" sz="quarter" idx="15"/>
          </p:nvPr>
        </p:nvSpPr>
        <p:spPr/>
        <p:txBody>
          <a:bodyPr/>
          <a:lstStyle>
            <a:lvl1pPr>
              <a:defRPr/>
            </a:lvl1pPr>
          </a:lstStyle>
          <a:p>
            <a:pPr>
              <a:defRPr/>
            </a:pPr>
            <a:fld id="{59D14E7F-45AD-DE46-9B52-3C1C3176B3A7}" type="slidenum">
              <a:rPr lang="en-US"/>
              <a:pPr>
                <a:defRPr/>
              </a:pPr>
              <a:t>‹#›</a:t>
            </a:fld>
            <a:endParaRPr lang="en-US"/>
          </a:p>
        </p:txBody>
      </p:sp>
      <p:sp>
        <p:nvSpPr>
          <p:cNvPr id="4" name="Text Placeholder 3">
            <a:extLst>
              <a:ext uri="{FF2B5EF4-FFF2-40B4-BE49-F238E27FC236}">
                <a16:creationId xmlns:a16="http://schemas.microsoft.com/office/drawing/2014/main" id="{AACC622F-487B-E241-B84C-53A83BDC9440}"/>
              </a:ext>
            </a:extLst>
          </p:cNvPr>
          <p:cNvSpPr>
            <a:spLocks noGrp="1"/>
          </p:cNvSpPr>
          <p:nvPr>
            <p:ph type="body" sz="quarter" idx="16" hasCustomPrompt="1"/>
          </p:nvPr>
        </p:nvSpPr>
        <p:spPr>
          <a:xfrm>
            <a:off x="533400" y="2324100"/>
            <a:ext cx="11049000" cy="2209800"/>
          </a:xfrm>
          <a:prstGeom prst="rect">
            <a:avLst/>
          </a:prstGeom>
        </p:spPr>
        <p:txBody>
          <a:bodyPr anchor="ctr"/>
          <a:lstStyle>
            <a:lvl1pPr>
              <a:defRPr sz="8000" b="0" i="0">
                <a:latin typeface="YaleNew" panose="02000602050000020003" pitchFamily="2" charset="77"/>
                <a:cs typeface="Arial" panose="020B0604020202020204" pitchFamily="34" charset="0"/>
              </a:defRPr>
            </a:lvl1pPr>
          </a:lstStyle>
          <a:p>
            <a:pPr lvl="0"/>
            <a:r>
              <a:rPr lang="en-US" dirty="0"/>
              <a:t>Divider Slide</a:t>
            </a:r>
          </a:p>
        </p:txBody>
      </p:sp>
    </p:spTree>
    <p:extLst>
      <p:ext uri="{BB962C8B-B14F-4D97-AF65-F5344CB8AC3E}">
        <p14:creationId xmlns:p14="http://schemas.microsoft.com/office/powerpoint/2010/main" val="2154351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ontent Slide 1">
    <p:spTree>
      <p:nvGrpSpPr>
        <p:cNvPr id="1" name=""/>
        <p:cNvGrpSpPr/>
        <p:nvPr/>
      </p:nvGrpSpPr>
      <p:grpSpPr>
        <a:xfrm>
          <a:off x="0" y="0"/>
          <a:ext cx="0" cy="0"/>
          <a:chOff x="0" y="0"/>
          <a:chExt cx="0" cy="0"/>
        </a:xfrm>
      </p:grpSpPr>
      <p:sp>
        <p:nvSpPr>
          <p:cNvPr id="16" name="Title 3"/>
          <p:cNvSpPr>
            <a:spLocks noGrp="1"/>
          </p:cNvSpPr>
          <p:nvPr>
            <p:ph type="title"/>
          </p:nvPr>
        </p:nvSpPr>
        <p:spPr>
          <a:xfrm>
            <a:off x="601580" y="466346"/>
            <a:ext cx="11057020" cy="507831"/>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a:p>
        </p:txBody>
      </p:sp>
      <p:sp>
        <p:nvSpPr>
          <p:cNvPr id="3" name="Text Placeholder 2">
            <a:extLst>
              <a:ext uri="{FF2B5EF4-FFF2-40B4-BE49-F238E27FC236}">
                <a16:creationId xmlns:a16="http://schemas.microsoft.com/office/drawing/2014/main" id="{142C0793-E1F7-4143-8EEE-B1FF00AA2353}"/>
              </a:ext>
            </a:extLst>
          </p:cNvPr>
          <p:cNvSpPr>
            <a:spLocks noGrp="1"/>
          </p:cNvSpPr>
          <p:nvPr>
            <p:ph type="body" sz="quarter" idx="11" hasCustomPrompt="1"/>
          </p:nvPr>
        </p:nvSpPr>
        <p:spPr>
          <a:xfrm>
            <a:off x="601663" y="1143000"/>
            <a:ext cx="11056935" cy="365760"/>
          </a:xfrm>
          <a:prstGeom prst="rect">
            <a:avLst/>
          </a:prstGeom>
          <a:solidFill>
            <a:srgbClr val="E6E6E7"/>
          </a:solidFill>
        </p:spPr>
        <p:txBody>
          <a:bodyPr lIns="91440" anchor="ctr"/>
          <a:lstStyle>
            <a:lvl1pPr>
              <a:defRPr sz="20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8" name="Content Placeholder 7">
            <a:extLst>
              <a:ext uri="{FF2B5EF4-FFF2-40B4-BE49-F238E27FC236}">
                <a16:creationId xmlns:a16="http://schemas.microsoft.com/office/drawing/2014/main" id="{C8433FC3-5296-964B-AD6E-84BADB8C2AA7}"/>
              </a:ext>
            </a:extLst>
          </p:cNvPr>
          <p:cNvSpPr>
            <a:spLocks noGrp="1"/>
          </p:cNvSpPr>
          <p:nvPr>
            <p:ph sz="quarter" idx="13"/>
          </p:nvPr>
        </p:nvSpPr>
        <p:spPr>
          <a:xfrm>
            <a:off x="6324598" y="1676400"/>
            <a:ext cx="5334000" cy="45720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vl2pP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vl5pPr>
              <a:defRPr b="0" i="0">
                <a:solidFill>
                  <a:schemeClr val="tx2"/>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E5A66AA7-1DC7-CD42-AA8F-4303706B4626}"/>
              </a:ext>
            </a:extLst>
          </p:cNvPr>
          <p:cNvSpPr>
            <a:spLocks noGrp="1"/>
          </p:cNvSpPr>
          <p:nvPr>
            <p:ph sz="quarter" idx="14"/>
          </p:nvPr>
        </p:nvSpPr>
        <p:spPr>
          <a:xfrm>
            <a:off x="598829" y="1676400"/>
            <a:ext cx="5334000" cy="45720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vl2pP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vl5pPr>
              <a:defRPr b="0" i="0">
                <a:solidFill>
                  <a:schemeClr val="tx2"/>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04279454"/>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bullets">
    <p:spTree>
      <p:nvGrpSpPr>
        <p:cNvPr id="1" name=""/>
        <p:cNvGrpSpPr/>
        <p:nvPr/>
      </p:nvGrpSpPr>
      <p:grpSpPr>
        <a:xfrm>
          <a:off x="0" y="0"/>
          <a:ext cx="0" cy="0"/>
          <a:chOff x="0" y="0"/>
          <a:chExt cx="0" cy="0"/>
        </a:xfrm>
      </p:grpSpPr>
      <p:sp>
        <p:nvSpPr>
          <p:cNvPr id="14" name="Text Placeholder 1"/>
          <p:cNvSpPr>
            <a:spLocks noGrp="1"/>
          </p:cNvSpPr>
          <p:nvPr>
            <p:ph type="body" sz="quarter" idx="4294967295"/>
          </p:nvPr>
        </p:nvSpPr>
        <p:spPr>
          <a:xfrm>
            <a:off x="601580" y="1143000"/>
            <a:ext cx="10980820" cy="4800600"/>
          </a:xfrm>
          <a:prstGeom prst="rect">
            <a:avLst/>
          </a:prstGeom>
        </p:spPr>
        <p:txBody>
          <a:bodyPr/>
          <a:lstStyle>
            <a:lvl1pPr marL="214313" indent="-214313">
              <a:buFont typeface="Arial" panose="020B0604020202020204" pitchFamily="34" charset="0"/>
              <a:buChar char="•"/>
              <a:defRPr b="0" i="0">
                <a:solidFill>
                  <a:schemeClr val="tx2"/>
                </a:solidFill>
                <a:latin typeface="Arial" panose="020B0604020202020204" pitchFamily="34" charset="0"/>
                <a:cs typeface="Arial" panose="020B0604020202020204" pitchFamily="34" charset="0"/>
              </a:defRPr>
            </a:lvl1pPr>
            <a:lvl2pP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6" name="Title 3"/>
          <p:cNvSpPr>
            <a:spLocks noGrp="1"/>
          </p:cNvSpPr>
          <p:nvPr>
            <p:ph type="title"/>
          </p:nvPr>
        </p:nvSpPr>
        <p:spPr>
          <a:xfrm>
            <a:off x="601580" y="466346"/>
            <a:ext cx="10980819" cy="507831"/>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47B60CCC-B084-C348-9BCD-BBA56EC3E47E}"/>
              </a:ext>
            </a:extLst>
          </p:cNvPr>
          <p:cNvSpPr>
            <a:spLocks noGrp="1"/>
          </p:cNvSpPr>
          <p:nvPr>
            <p:ph type="sldNum" sz="quarter" idx="10"/>
          </p:nvPr>
        </p:nvSpPr>
        <p:spPr/>
        <p:txBody>
          <a:bodyPr/>
          <a:lstStyle>
            <a:lvl1pPr>
              <a:defRPr/>
            </a:lvl1pPr>
          </a:lstStyle>
          <a:p>
            <a:pPr>
              <a:defRPr/>
            </a:pPr>
            <a:fld id="{5A0BCCF5-4884-6E4B-9EA1-561DD01E3524}" type="slidenum">
              <a:rPr lang="en-US"/>
              <a:pPr>
                <a:defRPr/>
              </a:pPr>
              <a:t>‹#›</a:t>
            </a:fld>
            <a:endParaRPr lang="en-US"/>
          </a:p>
        </p:txBody>
      </p:sp>
    </p:spTree>
    <p:extLst>
      <p:ext uri="{BB962C8B-B14F-4D97-AF65-F5344CB8AC3E}">
        <p14:creationId xmlns:p14="http://schemas.microsoft.com/office/powerpoint/2010/main" val="417761174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orange SUBTITLE">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1" y="1143000"/>
            <a:ext cx="10896196" cy="429768"/>
          </a:xfrm>
          <a:prstGeom prst="rect">
            <a:avLst/>
          </a:prstGeom>
        </p:spPr>
        <p:txBody>
          <a:bodyPr lIns="0" tIns="0" rIns="0" bIns="0" anchor="ctr">
            <a:noAutofit/>
          </a:bodyPr>
          <a:lstStyle>
            <a:lvl1pPr marL="0" indent="0">
              <a:lnSpc>
                <a:spcPct val="100000"/>
              </a:lnSpc>
              <a:buNone/>
              <a:defRPr sz="2400" b="0" i="0">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p:nvPr>
        </p:nvSpPr>
        <p:spPr>
          <a:xfrm>
            <a:off x="620184" y="1703387"/>
            <a:ext cx="10896600" cy="4075308"/>
          </a:xfrm>
          <a:prstGeom prst="rect">
            <a:avLst/>
          </a:prstGeom>
        </p:spPr>
        <p:txBody>
          <a:bodyPr/>
          <a:lstStyle>
            <a:lvl1pPr marL="0" indent="0">
              <a:buNone/>
              <a:defRPr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199707766"/>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blue SUBTITLE and Bullets">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1" y="1143000"/>
            <a:ext cx="10896196" cy="429768"/>
          </a:xfrm>
          <a:prstGeom prst="rect">
            <a:avLst/>
          </a:prstGeom>
        </p:spPr>
        <p:txBody>
          <a:bodyPr lIns="0" tIns="0" rIns="0" bIns="0" anchor="ctr">
            <a:noAutofit/>
          </a:bodyPr>
          <a:lstStyle>
            <a:lvl1pPr marL="0" indent="0">
              <a:lnSpc>
                <a:spcPct val="100000"/>
              </a:lnSpc>
              <a:buNone/>
              <a:defRPr sz="2400" b="0" i="0">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hasCustomPrompt="1"/>
          </p:nvPr>
        </p:nvSpPr>
        <p:spPr>
          <a:xfrm>
            <a:off x="620184" y="1703387"/>
            <a:ext cx="10896600" cy="4075308"/>
          </a:xfrm>
          <a:prstGeom prst="rect">
            <a:avLst/>
          </a:prstGeom>
        </p:spPr>
        <p:txBody>
          <a:bodyPr/>
          <a:lstStyle>
            <a:lvl1pPr marL="342900" indent="-342900">
              <a:buFont typeface="Arial" panose="020B0604020202020204" pitchFamily="34" charset="0"/>
              <a:buChar char="•"/>
              <a:defRPr b="0" i="0">
                <a:solidFill>
                  <a:schemeClr val="tx2"/>
                </a:solidFill>
                <a:latin typeface="Arial" panose="020B0604020202020204" pitchFamily="34" charset="0"/>
                <a:cs typeface="Arial" panose="020B0604020202020204" pitchFamily="34" charset="0"/>
              </a:defRPr>
            </a:lvl1pPr>
            <a:lvl2pPr marL="628650" indent="-285750">
              <a:buFont typeface="Arial" panose="020B0604020202020204" pitchFamily="34" charset="0"/>
              <a:buChar char="•"/>
              <a:defRPr b="0" i="0">
                <a:solidFill>
                  <a:schemeClr val="tx2"/>
                </a:solidFill>
                <a:latin typeface="Arial" panose="020B0604020202020204" pitchFamily="34" charset="0"/>
                <a:cs typeface="Arial" panose="020B0604020202020204" pitchFamily="34" charset="0"/>
              </a:defRPr>
            </a:lvl2pPr>
            <a:lvl3pPr>
              <a:defRPr b="0" i="0">
                <a:solidFill>
                  <a:schemeClr val="tx2"/>
                </a:solidFill>
                <a:latin typeface="Arial" panose="020B0604020202020204" pitchFamily="34" charset="0"/>
                <a:cs typeface="Arial" panose="020B0604020202020204" pitchFamily="34" charset="0"/>
              </a:defRPr>
            </a:lvl3pPr>
            <a:lvl4pPr>
              <a:defRPr b="0" i="0">
                <a:solidFill>
                  <a:schemeClr val="tx2"/>
                </a:solidFill>
                <a:latin typeface="Arial" panose="020B0604020202020204" pitchFamily="34" charset="0"/>
                <a:cs typeface="Arial" panose="020B0604020202020204" pitchFamily="34" charset="0"/>
              </a:defRPr>
            </a:lvl4pPr>
            <a:lvl5pPr>
              <a:defRPr/>
            </a:lvl5pPr>
          </a:lstStyle>
          <a:p>
            <a:pPr lvl="0"/>
            <a:r>
              <a:rPr lang="en-US" altLang="en-US" dirty="0"/>
              <a:t>Bullet</a:t>
            </a:r>
          </a:p>
          <a:p>
            <a:pPr lvl="1"/>
            <a:r>
              <a:rPr lang="en-US" altLang="en-US" dirty="0"/>
              <a:t>Sub-bullet</a:t>
            </a:r>
          </a:p>
          <a:p>
            <a:pPr lvl="2"/>
            <a:r>
              <a:rPr lang="en-US" altLang="en-US" dirty="0"/>
              <a:t>Sub-bullet</a:t>
            </a:r>
          </a:p>
          <a:p>
            <a:pPr lvl="3"/>
            <a:r>
              <a:rPr lang="en-US" altLang="en-US" dirty="0"/>
              <a:t>Sub-bullet</a:t>
            </a:r>
          </a:p>
        </p:txBody>
      </p:sp>
    </p:spTree>
    <p:extLst>
      <p:ext uri="{BB962C8B-B14F-4D97-AF65-F5344CB8AC3E}">
        <p14:creationId xmlns:p14="http://schemas.microsoft.com/office/powerpoint/2010/main" val="3035998106"/>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blue SUBTITLE and Photo ">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2" y="1143000"/>
            <a:ext cx="5018430" cy="429768"/>
          </a:xfrm>
          <a:prstGeom prst="rect">
            <a:avLst/>
          </a:prstGeom>
        </p:spPr>
        <p:txBody>
          <a:bodyPr lIns="0" tIns="0" rIns="0" bIns="0" anchor="ctr">
            <a:noAutofit/>
          </a:bodyPr>
          <a:lstStyle>
            <a:lvl1pPr marL="0" indent="0">
              <a:lnSpc>
                <a:spcPct val="100000"/>
              </a:lnSpc>
              <a:buNone/>
              <a:defRPr sz="2400" b="0" i="0">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18616"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7" name="Text Placeholder 6"/>
          <p:cNvSpPr>
            <a:spLocks noGrp="1"/>
          </p:cNvSpPr>
          <p:nvPr>
            <p:ph type="body" sz="quarter" idx="15"/>
          </p:nvPr>
        </p:nvSpPr>
        <p:spPr>
          <a:xfrm>
            <a:off x="620184" y="1703386"/>
            <a:ext cx="5018616" cy="4240213"/>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4" name="Picture Placeholder 3">
            <a:extLst>
              <a:ext uri="{FF2B5EF4-FFF2-40B4-BE49-F238E27FC236}">
                <a16:creationId xmlns:a16="http://schemas.microsoft.com/office/drawing/2014/main" id="{7569B0B1-812C-844D-9925-F70677E51560}"/>
              </a:ext>
            </a:extLst>
          </p:cNvPr>
          <p:cNvSpPr>
            <a:spLocks noGrp="1"/>
          </p:cNvSpPr>
          <p:nvPr>
            <p:ph type="pic" sz="quarter" idx="16"/>
          </p:nvPr>
        </p:nvSpPr>
        <p:spPr>
          <a:xfrm>
            <a:off x="6096000" y="0"/>
            <a:ext cx="6096000" cy="68580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Click icon to add picture</a:t>
            </a:r>
          </a:p>
        </p:txBody>
      </p:sp>
      <p:sp>
        <p:nvSpPr>
          <p:cNvPr id="2" name="Slide Number Placeholder 5">
            <a:extLst>
              <a:ext uri="{FF2B5EF4-FFF2-40B4-BE49-F238E27FC236}">
                <a16:creationId xmlns:a16="http://schemas.microsoft.com/office/drawing/2014/main" id="{CB42BAB2-013E-70B7-F7CD-C58EEFB275B3}"/>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Tree>
    <p:extLst>
      <p:ext uri="{BB962C8B-B14F-4D97-AF65-F5344CB8AC3E}">
        <p14:creationId xmlns:p14="http://schemas.microsoft.com/office/powerpoint/2010/main" val="68059169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2" name="Picture Placeholder 10">
            <a:extLst>
              <a:ext uri="{FF2B5EF4-FFF2-40B4-BE49-F238E27FC236}">
                <a16:creationId xmlns:a16="http://schemas.microsoft.com/office/drawing/2014/main" id="{AFB9879D-8528-94FA-43FA-9BF652A7CAF4}"/>
              </a:ext>
            </a:extLst>
          </p:cNvPr>
          <p:cNvSpPr>
            <a:spLocks noGrp="1"/>
          </p:cNvSpPr>
          <p:nvPr>
            <p:ph type="pic" sz="quarter" idx="16"/>
          </p:nvPr>
        </p:nvSpPr>
        <p:spPr>
          <a:xfrm>
            <a:off x="0" y="1"/>
            <a:ext cx="12192000" cy="3509041"/>
          </a:xfrm>
          <a:prstGeom prst="rect">
            <a:avLst/>
          </a:prstGeom>
        </p:spPr>
        <p:txBody>
          <a:bodyPr/>
          <a:lstStyle/>
          <a:p>
            <a:r>
              <a:rPr lang="en-US"/>
              <a:t>Click icon to add picture</a:t>
            </a:r>
          </a:p>
        </p:txBody>
      </p:sp>
      <p:sp>
        <p:nvSpPr>
          <p:cNvPr id="3" name="Text Placeholder 9">
            <a:extLst>
              <a:ext uri="{FF2B5EF4-FFF2-40B4-BE49-F238E27FC236}">
                <a16:creationId xmlns:a16="http://schemas.microsoft.com/office/drawing/2014/main" id="{3A450D6F-2AE7-E473-7B21-F5B01BD4F397}"/>
              </a:ext>
            </a:extLst>
          </p:cNvPr>
          <p:cNvSpPr>
            <a:spLocks noGrp="1"/>
          </p:cNvSpPr>
          <p:nvPr>
            <p:ph type="body" sz="quarter" idx="14" hasCustomPrompt="1"/>
          </p:nvPr>
        </p:nvSpPr>
        <p:spPr>
          <a:xfrm>
            <a:off x="533400" y="4812104"/>
            <a:ext cx="10895293" cy="274320"/>
          </a:xfrm>
          <a:prstGeom prst="rect">
            <a:avLst/>
          </a:prstGeom>
        </p:spPr>
        <p:txBody>
          <a:bodyPr anchor="ctr"/>
          <a:lstStyle>
            <a:lvl1pPr marL="0" indent="0">
              <a:lnSpc>
                <a:spcPct val="100000"/>
              </a:lnSpc>
              <a:buNone/>
              <a:defRPr sz="2800" b="0" i="0" baseline="0">
                <a:solidFill>
                  <a:schemeClr val="bg2"/>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4" name="Title 1">
            <a:extLst>
              <a:ext uri="{FF2B5EF4-FFF2-40B4-BE49-F238E27FC236}">
                <a16:creationId xmlns:a16="http://schemas.microsoft.com/office/drawing/2014/main" id="{357DDFFB-3F05-B2B3-6F9C-89E570410A3F}"/>
              </a:ext>
            </a:extLst>
          </p:cNvPr>
          <p:cNvSpPr>
            <a:spLocks noGrp="1"/>
          </p:cNvSpPr>
          <p:nvPr>
            <p:ph type="title" hasCustomPrompt="1"/>
          </p:nvPr>
        </p:nvSpPr>
        <p:spPr>
          <a:xfrm>
            <a:off x="533804" y="3956363"/>
            <a:ext cx="10896196" cy="507831"/>
          </a:xfrm>
          <a:prstGeom prst="rect">
            <a:avLst/>
          </a:prstGeom>
        </p:spPr>
        <p:txBody>
          <a:bodyPr/>
          <a:lstStyle>
            <a:lvl1pPr>
              <a:lnSpc>
                <a:spcPct val="100000"/>
              </a:lnSpc>
              <a:defRPr sz="5400" b="0" i="0" baseline="0">
                <a:solidFill>
                  <a:schemeClr val="bg2"/>
                </a:solidFill>
                <a:latin typeface="YaleNew" panose="02000602050000020003" pitchFamily="2" charset="77"/>
                <a:cs typeface="Arial" panose="020B0604020202020204" pitchFamily="34" charset="0"/>
              </a:defRPr>
            </a:lvl1pPr>
          </a:lstStyle>
          <a:p>
            <a:r>
              <a:rPr lang="en-US" dirty="0"/>
              <a:t>Title</a:t>
            </a:r>
          </a:p>
        </p:txBody>
      </p:sp>
      <p:sp>
        <p:nvSpPr>
          <p:cNvPr id="5" name="Text Placeholder 9">
            <a:extLst>
              <a:ext uri="{FF2B5EF4-FFF2-40B4-BE49-F238E27FC236}">
                <a16:creationId xmlns:a16="http://schemas.microsoft.com/office/drawing/2014/main" id="{A9CCCF12-C181-8683-FDBE-01F2B052154C}"/>
              </a:ext>
            </a:extLst>
          </p:cNvPr>
          <p:cNvSpPr>
            <a:spLocks noGrp="1"/>
          </p:cNvSpPr>
          <p:nvPr>
            <p:ph type="body" sz="quarter" idx="17" hasCustomPrompt="1"/>
          </p:nvPr>
        </p:nvSpPr>
        <p:spPr>
          <a:xfrm>
            <a:off x="8823366" y="5885667"/>
            <a:ext cx="2605327" cy="413205"/>
          </a:xfrm>
          <a:prstGeom prst="rect">
            <a:avLst/>
          </a:prstGeom>
        </p:spPr>
        <p:txBody>
          <a:bodyPr anchor="ctr"/>
          <a:lstStyle>
            <a:lvl1pPr marL="0" indent="0" algn="r">
              <a:lnSpc>
                <a:spcPct val="100000"/>
              </a:lnSpc>
              <a:buNone/>
              <a:defRPr sz="1600" b="0" i="0" baseline="0">
                <a:solidFill>
                  <a:schemeClr val="bg2"/>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21784673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Content- with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p:nvPr>
        </p:nvSpPr>
        <p:spPr>
          <a:xfrm>
            <a:off x="620184" y="1219200"/>
            <a:ext cx="5094816" cy="4724400"/>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Tree>
    <p:extLst>
      <p:ext uri="{BB962C8B-B14F-4D97-AF65-F5344CB8AC3E}">
        <p14:creationId xmlns:p14="http://schemas.microsoft.com/office/powerpoint/2010/main" val="1684933631"/>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ntent- with blue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16" name="Text Placeholder 9"/>
          <p:cNvSpPr>
            <a:spLocks noGrp="1"/>
          </p:cNvSpPr>
          <p:nvPr>
            <p:ph type="body" sz="quarter" idx="12" hasCustomPrompt="1"/>
          </p:nvPr>
        </p:nvSpPr>
        <p:spPr>
          <a:xfrm>
            <a:off x="620891" y="1143000"/>
            <a:ext cx="5094627" cy="429768"/>
          </a:xfrm>
          <a:prstGeom prst="rect">
            <a:avLst/>
          </a:prstGeom>
        </p:spPr>
        <p:txBody>
          <a:bodyPr lIns="0" tIns="0" rIns="0" bIns="0" anchor="ctr">
            <a:noAutofit/>
          </a:bodyPr>
          <a:lstStyle>
            <a:lvl1pPr marL="0" indent="0">
              <a:lnSpc>
                <a:spcPct val="100000"/>
              </a:lnSpc>
              <a:buNone/>
              <a:defRPr sz="2400" b="0" i="0">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lvl1pPr>
              <a:defRPr>
                <a:solidFill>
                  <a:schemeClr val="bg1"/>
                </a:solidFill>
              </a:defRPr>
            </a:lvl1pPr>
          </a:lstStyle>
          <a:p>
            <a:fld id="{32B763C4-0BDF-40C6-AFB5-EA5752AD9CA1}" type="slidenum">
              <a:rPr lang="en-US" smtClean="0"/>
              <a:pPr/>
              <a:t>‹#›</a:t>
            </a:fld>
            <a:endParaRPr lang="en-US" dirty="0"/>
          </a:p>
        </p:txBody>
      </p:sp>
      <p:sp>
        <p:nvSpPr>
          <p:cNvPr id="7" name="Text Placeholder 6"/>
          <p:cNvSpPr>
            <a:spLocks noGrp="1"/>
          </p:cNvSpPr>
          <p:nvPr>
            <p:ph type="body" sz="quarter" idx="15"/>
          </p:nvPr>
        </p:nvSpPr>
        <p:spPr>
          <a:xfrm>
            <a:off x="620184" y="1703386"/>
            <a:ext cx="5094816" cy="4240213"/>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Tree>
    <p:extLst>
      <p:ext uri="{BB962C8B-B14F-4D97-AF65-F5344CB8AC3E}">
        <p14:creationId xmlns:p14="http://schemas.microsoft.com/office/powerpoint/2010/main" val="4859420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ontent- blue subtitle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16" name="Text Placeholder 9"/>
          <p:cNvSpPr>
            <a:spLocks noGrp="1"/>
          </p:cNvSpPr>
          <p:nvPr>
            <p:ph type="body" sz="quarter" idx="12" hasCustomPrompt="1"/>
          </p:nvPr>
        </p:nvSpPr>
        <p:spPr>
          <a:xfrm>
            <a:off x="620892" y="1143000"/>
            <a:ext cx="5094627" cy="429768"/>
          </a:xfrm>
          <a:prstGeom prst="rect">
            <a:avLst/>
          </a:prstGeom>
        </p:spPr>
        <p:txBody>
          <a:bodyPr lIns="0" tIns="0" rIns="0" bIns="0" anchor="ctr">
            <a:noAutofit/>
          </a:bodyPr>
          <a:lstStyle>
            <a:lvl1pPr marL="0" indent="0">
              <a:lnSpc>
                <a:spcPct val="100000"/>
              </a:lnSpc>
              <a:buNone/>
              <a:defRPr sz="2400" b="0" i="0">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p:nvPr>
        </p:nvSpPr>
        <p:spPr>
          <a:xfrm>
            <a:off x="620184" y="1703386"/>
            <a:ext cx="5094816" cy="4240213"/>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Tree>
    <p:extLst>
      <p:ext uri="{BB962C8B-B14F-4D97-AF65-F5344CB8AC3E}">
        <p14:creationId xmlns:p14="http://schemas.microsoft.com/office/powerpoint/2010/main" val="898722463"/>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Content- with blue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a:endParaRPr>
          </a:p>
        </p:txBody>
      </p:sp>
      <p:sp>
        <p:nvSpPr>
          <p:cNvPr id="3" name="Title 2"/>
          <p:cNvSpPr>
            <a:spLocks noGrp="1"/>
          </p:cNvSpPr>
          <p:nvPr>
            <p:ph type="title" hasCustomPrompt="1"/>
          </p:nvPr>
        </p:nvSpPr>
        <p:spPr>
          <a:xfrm>
            <a:off x="620185" y="466725"/>
            <a:ext cx="5094780" cy="508000"/>
          </a:xfrm>
          <a:prstGeom prst="rect">
            <a:avLst/>
          </a:prstGeom>
        </p:spPr>
        <p:txBody>
          <a:bodyPr/>
          <a:lstStyle>
            <a:lvl1pPr>
              <a:defRPr b="0" i="0">
                <a:solidFill>
                  <a:schemeClr val="tx2"/>
                </a:solidFill>
                <a:cs typeface="Arial" panose="020B0604020202020204" pitchFamily="34" charset="0"/>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p:nvPr>
        </p:nvSpPr>
        <p:spPr>
          <a:xfrm>
            <a:off x="6705600" y="974725"/>
            <a:ext cx="5029200" cy="5121275"/>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5" name="Chart Placeholder 4">
            <a:extLst>
              <a:ext uri="{FF2B5EF4-FFF2-40B4-BE49-F238E27FC236}">
                <a16:creationId xmlns:a16="http://schemas.microsoft.com/office/drawing/2014/main" id="{F894DDC1-84FF-EE40-A217-B9E305079F86}"/>
              </a:ext>
            </a:extLst>
          </p:cNvPr>
          <p:cNvSpPr>
            <a:spLocks noGrp="1"/>
          </p:cNvSpPr>
          <p:nvPr>
            <p:ph type="chart" sz="quarter" idx="16"/>
          </p:nvPr>
        </p:nvSpPr>
        <p:spPr>
          <a:xfrm>
            <a:off x="620713" y="1219200"/>
            <a:ext cx="5094287" cy="47244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517590406"/>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Content- grey block w photo holder">
    <p:bg>
      <p:bgPr>
        <a:solidFill>
          <a:schemeClr val="bg2"/>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5"/>
          </p:nvPr>
        </p:nvSpPr>
        <p:spPr>
          <a:xfrm>
            <a:off x="620184" y="1066800"/>
            <a:ext cx="4942416" cy="4876800"/>
          </a:xfrm>
          <a:prstGeom prst="rect">
            <a:avLst/>
          </a:prstGeom>
        </p:spPr>
        <p:txBody>
          <a:bodyPr/>
          <a:lstStyle>
            <a:lvl1pPr marL="0" indent="0">
              <a:buFontTx/>
              <a:buNone/>
              <a:defRPr b="0" i="0">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5" name="Picture Placeholder 4">
            <a:extLst>
              <a:ext uri="{FF2B5EF4-FFF2-40B4-BE49-F238E27FC236}">
                <a16:creationId xmlns:a16="http://schemas.microsoft.com/office/drawing/2014/main" id="{56C44FC9-0D96-E247-B211-F8396F8E9D63}"/>
              </a:ext>
            </a:extLst>
          </p:cNvPr>
          <p:cNvSpPr>
            <a:spLocks noGrp="1"/>
          </p:cNvSpPr>
          <p:nvPr>
            <p:ph type="pic" sz="quarter" idx="16"/>
          </p:nvPr>
        </p:nvSpPr>
        <p:spPr>
          <a:xfrm>
            <a:off x="6130895" y="0"/>
            <a:ext cx="6061105" cy="6858000"/>
          </a:xfrm>
          <a:prstGeom prst="rect">
            <a:avLst/>
          </a:prstGeom>
          <a:noFill/>
        </p:spPr>
        <p:txBody>
          <a:bodyPr/>
          <a:lstStyle>
            <a:lvl1pPr>
              <a:defRPr b="0" i="0">
                <a:latin typeface="Arial" panose="020B0604020202020204" pitchFamily="34" charset="0"/>
                <a:cs typeface="Arial" panose="020B0604020202020204" pitchFamily="34" charset="0"/>
              </a:defRPr>
            </a:lvl1pPr>
          </a:lstStyle>
          <a:p>
            <a:endParaRPr lang="en-US" dirty="0"/>
          </a:p>
        </p:txBody>
      </p:sp>
      <p:sp>
        <p:nvSpPr>
          <p:cNvPr id="4" name="Slide Number Placeholder 5">
            <a:extLst>
              <a:ext uri="{FF2B5EF4-FFF2-40B4-BE49-F238E27FC236}">
                <a16:creationId xmlns:a16="http://schemas.microsoft.com/office/drawing/2014/main" id="{6A5E9581-5939-6DD0-AC76-04B68E914ABE}"/>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Tree>
    <p:extLst>
      <p:ext uri="{BB962C8B-B14F-4D97-AF65-F5344CB8AC3E}">
        <p14:creationId xmlns:p14="http://schemas.microsoft.com/office/powerpoint/2010/main" val="3250152705"/>
      </p:ext>
    </p:extLst>
  </p:cSld>
  <p:clrMapOvr>
    <a:masterClrMapping/>
  </p:clrMapOvr>
  <p:extLst>
    <p:ext uri="{DCECCB84-F9BA-43D5-87BE-67443E8EF086}">
      <p15:sldGuideLst xmlns:p15="http://schemas.microsoft.com/office/powerpoint/2012/main">
        <p15:guide id="1" orient="horz" pos="4128">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shot - with blue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8BC2-EA92-8546-B889-F3A835E4AE98}"/>
              </a:ext>
            </a:extLst>
          </p:cNvPr>
          <p:cNvSpPr>
            <a:spLocks noGrp="1"/>
          </p:cNvSpPr>
          <p:nvPr>
            <p:ph type="title"/>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376660BE-476D-F94B-A6A5-B6EF8460D075}"/>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5" name="Text Placeholder 2">
            <a:extLst>
              <a:ext uri="{FF2B5EF4-FFF2-40B4-BE49-F238E27FC236}">
                <a16:creationId xmlns:a16="http://schemas.microsoft.com/office/drawing/2014/main" id="{084D4E49-BC50-6B44-ADC4-5B983089E424}"/>
              </a:ext>
            </a:extLst>
          </p:cNvPr>
          <p:cNvSpPr>
            <a:spLocks noGrp="1"/>
          </p:cNvSpPr>
          <p:nvPr>
            <p:ph type="body" sz="half" idx="2"/>
          </p:nvPr>
        </p:nvSpPr>
        <p:spPr>
          <a:xfrm>
            <a:off x="4470401" y="1219201"/>
            <a:ext cx="7046383" cy="415721"/>
          </a:xfrm>
          <a:prstGeom prst="rect">
            <a:avLst/>
          </a:prstGeom>
        </p:spPr>
        <p:txBody>
          <a:bodyPr anchor="ctr"/>
          <a:lstStyle>
            <a:lvl1pPr>
              <a:defRPr sz="2400" b="0" i="0">
                <a:solidFill>
                  <a:schemeClr val="accent1"/>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6" name="Text Placeholder 3">
            <a:extLst>
              <a:ext uri="{FF2B5EF4-FFF2-40B4-BE49-F238E27FC236}">
                <a16:creationId xmlns:a16="http://schemas.microsoft.com/office/drawing/2014/main" id="{2BF4D3B4-098D-3445-96AB-6DB6760E3036}"/>
              </a:ext>
            </a:extLst>
          </p:cNvPr>
          <p:cNvSpPr>
            <a:spLocks noGrp="1"/>
          </p:cNvSpPr>
          <p:nvPr>
            <p:ph type="body" sz="half" idx="13"/>
          </p:nvPr>
        </p:nvSpPr>
        <p:spPr>
          <a:xfrm>
            <a:off x="4470398" y="1830905"/>
            <a:ext cx="7046385" cy="4265095"/>
          </a:xfrm>
          <a:prstGeom prst="rect">
            <a:avLst/>
          </a:prstGeom>
        </p:spPr>
        <p:txBody>
          <a:bodyPr/>
          <a:lstStyle>
            <a:lvl1pPr marL="0" indent="0">
              <a:buFontTx/>
              <a:buNone/>
              <a:defRPr sz="20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2" name="Picture Placeholder 11">
            <a:extLst>
              <a:ext uri="{FF2B5EF4-FFF2-40B4-BE49-F238E27FC236}">
                <a16:creationId xmlns:a16="http://schemas.microsoft.com/office/drawing/2014/main" id="{6C3F77CD-DE2C-6C46-B3BD-5480D5AA884B}"/>
              </a:ext>
            </a:extLst>
          </p:cNvPr>
          <p:cNvSpPr>
            <a:spLocks noGrp="1"/>
          </p:cNvSpPr>
          <p:nvPr>
            <p:ph type="pic" sz="quarter" idx="14" hasCustomPrompt="1"/>
          </p:nvPr>
        </p:nvSpPr>
        <p:spPr>
          <a:xfrm>
            <a:off x="620184" y="1219200"/>
            <a:ext cx="3657600" cy="48768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Headshot</a:t>
            </a:r>
          </a:p>
        </p:txBody>
      </p:sp>
    </p:spTree>
    <p:extLst>
      <p:ext uri="{BB962C8B-B14F-4D97-AF65-F5344CB8AC3E}">
        <p14:creationId xmlns:p14="http://schemas.microsoft.com/office/powerpoint/2010/main" val="637732879"/>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ultiple headsh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8BC2-EA92-8546-B889-F3A835E4AE98}"/>
              </a:ext>
            </a:extLst>
          </p:cNvPr>
          <p:cNvSpPr>
            <a:spLocks noGrp="1"/>
          </p:cNvSpPr>
          <p:nvPr>
            <p:ph type="title"/>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376660BE-476D-F94B-A6A5-B6EF8460D075}"/>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5" name="Text Placeholder 2">
            <a:extLst>
              <a:ext uri="{FF2B5EF4-FFF2-40B4-BE49-F238E27FC236}">
                <a16:creationId xmlns:a16="http://schemas.microsoft.com/office/drawing/2014/main" id="{084D4E49-BC50-6B44-ADC4-5B983089E424}"/>
              </a:ext>
            </a:extLst>
          </p:cNvPr>
          <p:cNvSpPr>
            <a:spLocks noGrp="1"/>
          </p:cNvSpPr>
          <p:nvPr>
            <p:ph type="body" sz="half" idx="2"/>
          </p:nvPr>
        </p:nvSpPr>
        <p:spPr>
          <a:xfrm>
            <a:off x="610192" y="4127469"/>
            <a:ext cx="2448392" cy="415721"/>
          </a:xfrm>
          <a:prstGeom prst="rect">
            <a:avLst/>
          </a:prstGeom>
        </p:spPr>
        <p:txBody>
          <a:bodyPr anchor="ctr"/>
          <a:lstStyle>
            <a:lvl1pPr>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6" name="Text Placeholder 3">
            <a:extLst>
              <a:ext uri="{FF2B5EF4-FFF2-40B4-BE49-F238E27FC236}">
                <a16:creationId xmlns:a16="http://schemas.microsoft.com/office/drawing/2014/main" id="{2BF4D3B4-098D-3445-96AB-6DB6760E3036}"/>
              </a:ext>
            </a:extLst>
          </p:cNvPr>
          <p:cNvSpPr>
            <a:spLocks noGrp="1"/>
          </p:cNvSpPr>
          <p:nvPr>
            <p:ph type="body" sz="half" idx="13"/>
          </p:nvPr>
        </p:nvSpPr>
        <p:spPr>
          <a:xfrm>
            <a:off x="610193" y="4737069"/>
            <a:ext cx="2448393" cy="1282731"/>
          </a:xfrm>
          <a:prstGeom prst="rect">
            <a:avLst/>
          </a:prstGeom>
        </p:spPr>
        <p:txBody>
          <a:bodyPr/>
          <a:lstStyle>
            <a:lvl1pPr marL="0" indent="0">
              <a:buFontTx/>
              <a:buNone/>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2" name="Picture Placeholder 11">
            <a:extLst>
              <a:ext uri="{FF2B5EF4-FFF2-40B4-BE49-F238E27FC236}">
                <a16:creationId xmlns:a16="http://schemas.microsoft.com/office/drawing/2014/main" id="{6C3F77CD-DE2C-6C46-B3BD-5480D5AA884B}"/>
              </a:ext>
            </a:extLst>
          </p:cNvPr>
          <p:cNvSpPr>
            <a:spLocks noGrp="1"/>
          </p:cNvSpPr>
          <p:nvPr>
            <p:ph type="pic" sz="quarter" idx="14" hasCustomPrompt="1"/>
          </p:nvPr>
        </p:nvSpPr>
        <p:spPr>
          <a:xfrm>
            <a:off x="615188" y="1219200"/>
            <a:ext cx="2438400" cy="27432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Headshot</a:t>
            </a:r>
          </a:p>
        </p:txBody>
      </p:sp>
      <p:sp>
        <p:nvSpPr>
          <p:cNvPr id="8" name="Picture Placeholder 11">
            <a:extLst>
              <a:ext uri="{FF2B5EF4-FFF2-40B4-BE49-F238E27FC236}">
                <a16:creationId xmlns:a16="http://schemas.microsoft.com/office/drawing/2014/main" id="{D31FE0AC-DECD-F242-BAC2-5E44BCD2B6F1}"/>
              </a:ext>
            </a:extLst>
          </p:cNvPr>
          <p:cNvSpPr>
            <a:spLocks noGrp="1"/>
          </p:cNvSpPr>
          <p:nvPr>
            <p:ph type="pic" sz="quarter" idx="15" hasCustomPrompt="1"/>
          </p:nvPr>
        </p:nvSpPr>
        <p:spPr>
          <a:xfrm>
            <a:off x="3436253" y="1219200"/>
            <a:ext cx="2438400" cy="27432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Headshot</a:t>
            </a:r>
          </a:p>
        </p:txBody>
      </p:sp>
      <p:sp>
        <p:nvSpPr>
          <p:cNvPr id="9" name="Picture Placeholder 11">
            <a:extLst>
              <a:ext uri="{FF2B5EF4-FFF2-40B4-BE49-F238E27FC236}">
                <a16:creationId xmlns:a16="http://schemas.microsoft.com/office/drawing/2014/main" id="{506C69E5-0657-3C49-AF53-301A064988AF}"/>
              </a:ext>
            </a:extLst>
          </p:cNvPr>
          <p:cNvSpPr>
            <a:spLocks noGrp="1"/>
          </p:cNvSpPr>
          <p:nvPr>
            <p:ph type="pic" sz="quarter" idx="16" hasCustomPrompt="1"/>
          </p:nvPr>
        </p:nvSpPr>
        <p:spPr>
          <a:xfrm>
            <a:off x="6257317" y="1219200"/>
            <a:ext cx="2438400" cy="27432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Headshot</a:t>
            </a:r>
          </a:p>
        </p:txBody>
      </p:sp>
      <p:sp>
        <p:nvSpPr>
          <p:cNvPr id="10" name="Picture Placeholder 11">
            <a:extLst>
              <a:ext uri="{FF2B5EF4-FFF2-40B4-BE49-F238E27FC236}">
                <a16:creationId xmlns:a16="http://schemas.microsoft.com/office/drawing/2014/main" id="{F4DF5B58-5903-9F46-A0D4-0371D7F1EE4B}"/>
              </a:ext>
            </a:extLst>
          </p:cNvPr>
          <p:cNvSpPr>
            <a:spLocks noGrp="1"/>
          </p:cNvSpPr>
          <p:nvPr>
            <p:ph type="pic" sz="quarter" idx="17" hasCustomPrompt="1"/>
          </p:nvPr>
        </p:nvSpPr>
        <p:spPr>
          <a:xfrm>
            <a:off x="9078384" y="1219200"/>
            <a:ext cx="2438400" cy="2743200"/>
          </a:xfrm>
          <a:prstGeom prst="rect">
            <a:avLst/>
          </a:prstGeom>
        </p:spPr>
        <p:txBody>
          <a:bodyPr/>
          <a:lstStyle>
            <a:lvl1pPr>
              <a:defRPr b="0" i="0">
                <a:latin typeface="Arial" panose="020B0604020202020204" pitchFamily="34" charset="0"/>
                <a:cs typeface="Arial" panose="020B0604020202020204" pitchFamily="34" charset="0"/>
              </a:defRPr>
            </a:lvl1pPr>
          </a:lstStyle>
          <a:p>
            <a:r>
              <a:rPr lang="en-US" dirty="0"/>
              <a:t>Headshot</a:t>
            </a:r>
          </a:p>
        </p:txBody>
      </p:sp>
      <p:sp>
        <p:nvSpPr>
          <p:cNvPr id="13" name="Text Placeholder 2">
            <a:extLst>
              <a:ext uri="{FF2B5EF4-FFF2-40B4-BE49-F238E27FC236}">
                <a16:creationId xmlns:a16="http://schemas.microsoft.com/office/drawing/2014/main" id="{36BDD94C-BED4-674A-8D5F-BD1A7D0E8B6C}"/>
              </a:ext>
            </a:extLst>
          </p:cNvPr>
          <p:cNvSpPr>
            <a:spLocks noGrp="1"/>
          </p:cNvSpPr>
          <p:nvPr>
            <p:ph type="body" sz="half" idx="18"/>
          </p:nvPr>
        </p:nvSpPr>
        <p:spPr>
          <a:xfrm>
            <a:off x="3451464" y="4127469"/>
            <a:ext cx="2448392" cy="415721"/>
          </a:xfrm>
          <a:prstGeom prst="rect">
            <a:avLst/>
          </a:prstGeom>
        </p:spPr>
        <p:txBody>
          <a:bodyPr anchor="ctr"/>
          <a:lstStyle>
            <a:lvl1pPr>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4" name="Text Placeholder 2">
            <a:extLst>
              <a:ext uri="{FF2B5EF4-FFF2-40B4-BE49-F238E27FC236}">
                <a16:creationId xmlns:a16="http://schemas.microsoft.com/office/drawing/2014/main" id="{8F79720F-6650-A046-BC48-78BC62B9FE8D}"/>
              </a:ext>
            </a:extLst>
          </p:cNvPr>
          <p:cNvSpPr>
            <a:spLocks noGrp="1"/>
          </p:cNvSpPr>
          <p:nvPr>
            <p:ph type="body" sz="half" idx="19"/>
          </p:nvPr>
        </p:nvSpPr>
        <p:spPr>
          <a:xfrm>
            <a:off x="6257317" y="4127469"/>
            <a:ext cx="2483810" cy="415721"/>
          </a:xfrm>
          <a:prstGeom prst="rect">
            <a:avLst/>
          </a:prstGeom>
        </p:spPr>
        <p:txBody>
          <a:bodyPr anchor="ctr"/>
          <a:lstStyle>
            <a:lvl1pPr>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5" name="Text Placeholder 2">
            <a:extLst>
              <a:ext uri="{FF2B5EF4-FFF2-40B4-BE49-F238E27FC236}">
                <a16:creationId xmlns:a16="http://schemas.microsoft.com/office/drawing/2014/main" id="{BF5D5785-9F6C-BD47-B38A-CAEBF32FFBBE}"/>
              </a:ext>
            </a:extLst>
          </p:cNvPr>
          <p:cNvSpPr>
            <a:spLocks noGrp="1"/>
          </p:cNvSpPr>
          <p:nvPr>
            <p:ph type="body" sz="half" idx="20"/>
          </p:nvPr>
        </p:nvSpPr>
        <p:spPr>
          <a:xfrm>
            <a:off x="9078384" y="4127469"/>
            <a:ext cx="2448392" cy="415721"/>
          </a:xfrm>
          <a:prstGeom prst="rect">
            <a:avLst/>
          </a:prstGeom>
        </p:spPr>
        <p:txBody>
          <a:bodyPr anchor="ctr"/>
          <a:lstStyle>
            <a:lvl1pPr>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6" name="Text Placeholder 3">
            <a:extLst>
              <a:ext uri="{FF2B5EF4-FFF2-40B4-BE49-F238E27FC236}">
                <a16:creationId xmlns:a16="http://schemas.microsoft.com/office/drawing/2014/main" id="{4AA1F096-394C-3F45-B181-631B8CDE2302}"/>
              </a:ext>
            </a:extLst>
          </p:cNvPr>
          <p:cNvSpPr>
            <a:spLocks noGrp="1"/>
          </p:cNvSpPr>
          <p:nvPr>
            <p:ph type="body" sz="half" idx="21"/>
          </p:nvPr>
        </p:nvSpPr>
        <p:spPr>
          <a:xfrm>
            <a:off x="3451464" y="4737069"/>
            <a:ext cx="2448393" cy="1282731"/>
          </a:xfrm>
          <a:prstGeom prst="rect">
            <a:avLst/>
          </a:prstGeom>
        </p:spPr>
        <p:txBody>
          <a:bodyPr/>
          <a:lstStyle>
            <a:lvl1pPr marL="0" indent="0">
              <a:buFontTx/>
              <a:buNone/>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7" name="Text Placeholder 3">
            <a:extLst>
              <a:ext uri="{FF2B5EF4-FFF2-40B4-BE49-F238E27FC236}">
                <a16:creationId xmlns:a16="http://schemas.microsoft.com/office/drawing/2014/main" id="{19332133-FF02-C04A-841F-EFE8C927EB21}"/>
              </a:ext>
            </a:extLst>
          </p:cNvPr>
          <p:cNvSpPr>
            <a:spLocks noGrp="1"/>
          </p:cNvSpPr>
          <p:nvPr>
            <p:ph type="body" sz="half" idx="22"/>
          </p:nvPr>
        </p:nvSpPr>
        <p:spPr>
          <a:xfrm>
            <a:off x="6257317" y="4737069"/>
            <a:ext cx="2483811" cy="1282731"/>
          </a:xfrm>
          <a:prstGeom prst="rect">
            <a:avLst/>
          </a:prstGeom>
        </p:spPr>
        <p:txBody>
          <a:bodyPr/>
          <a:lstStyle>
            <a:lvl1pPr marL="0" indent="0">
              <a:buFontTx/>
              <a:buNone/>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8" name="Text Placeholder 3">
            <a:extLst>
              <a:ext uri="{FF2B5EF4-FFF2-40B4-BE49-F238E27FC236}">
                <a16:creationId xmlns:a16="http://schemas.microsoft.com/office/drawing/2014/main" id="{32E0B844-386A-E142-8B65-BA5E816F3195}"/>
              </a:ext>
            </a:extLst>
          </p:cNvPr>
          <p:cNvSpPr>
            <a:spLocks noGrp="1"/>
          </p:cNvSpPr>
          <p:nvPr>
            <p:ph type="body" sz="half" idx="23"/>
          </p:nvPr>
        </p:nvSpPr>
        <p:spPr>
          <a:xfrm>
            <a:off x="9078384" y="4737069"/>
            <a:ext cx="2448393" cy="1282731"/>
          </a:xfrm>
          <a:prstGeom prst="rect">
            <a:avLst/>
          </a:prstGeom>
        </p:spPr>
        <p:txBody>
          <a:bodyPr/>
          <a:lstStyle>
            <a:lvl1pPr marL="0" indent="0">
              <a:buFontTx/>
              <a:buNone/>
              <a:defRPr sz="14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3490227121"/>
      </p:ext>
    </p:extLst>
  </p:cSld>
  <p:clrMapOvr>
    <a:masterClrMapping/>
  </p:clrMapOvr>
  <p:extLst>
    <p:ext uri="{DCECCB84-F9BA-43D5-87BE-67443E8EF086}">
      <p15:sldGuideLst xmlns:p15="http://schemas.microsoft.com/office/powerpoint/2012/main">
        <p15:guide id="1" orient="horz" pos="3024">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10915203" cy="507831"/>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a:p>
        </p:txBody>
      </p:sp>
    </p:spTree>
    <p:extLst>
      <p:ext uri="{BB962C8B-B14F-4D97-AF65-F5344CB8AC3E}">
        <p14:creationId xmlns:p14="http://schemas.microsoft.com/office/powerpoint/2010/main" val="31793856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Slide Number Placeholder 4">
            <a:extLst>
              <a:ext uri="{FF2B5EF4-FFF2-40B4-BE49-F238E27FC236}">
                <a16:creationId xmlns:a16="http://schemas.microsoft.com/office/drawing/2014/main" id="{7741FB7F-4339-CE40-88F6-F6B2A9B73936}"/>
              </a:ext>
            </a:extLst>
          </p:cNvPr>
          <p:cNvSpPr>
            <a:spLocks noGrp="1"/>
          </p:cNvSpPr>
          <p:nvPr>
            <p:ph type="sldNum" sz="quarter" idx="15"/>
          </p:nvPr>
        </p:nvSpPr>
        <p:spPr/>
        <p:txBody>
          <a:bodyPr/>
          <a:lstStyle>
            <a:lvl1pPr>
              <a:defRPr/>
            </a:lvl1pPr>
          </a:lstStyle>
          <a:p>
            <a:pPr>
              <a:defRPr/>
            </a:pPr>
            <a:fld id="{59D14E7F-45AD-DE46-9B52-3C1C3176B3A7}" type="slidenum">
              <a:rPr lang="en-US"/>
              <a:pPr>
                <a:defRPr/>
              </a:pPr>
              <a:t>‹#›</a:t>
            </a:fld>
            <a:endParaRPr lang="en-US"/>
          </a:p>
        </p:txBody>
      </p:sp>
    </p:spTree>
    <p:extLst>
      <p:ext uri="{BB962C8B-B14F-4D97-AF65-F5344CB8AC3E}">
        <p14:creationId xmlns:p14="http://schemas.microsoft.com/office/powerpoint/2010/main" val="5276531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0119A-19D4-5042-BD25-4B26A7DA920E}"/>
              </a:ext>
            </a:extLst>
          </p:cNvPr>
          <p:cNvSpPr>
            <a:spLocks noGrp="1"/>
          </p:cNvSpPr>
          <p:nvPr>
            <p:ph type="title"/>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501971E2-F7CE-8949-AB1E-612A229C933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12" name="Chart Placeholder 11">
            <a:extLst>
              <a:ext uri="{FF2B5EF4-FFF2-40B4-BE49-F238E27FC236}">
                <a16:creationId xmlns:a16="http://schemas.microsoft.com/office/drawing/2014/main" id="{3D392CC4-5A4E-4A4C-9411-B96922F9F67F}"/>
              </a:ext>
            </a:extLst>
          </p:cNvPr>
          <p:cNvSpPr>
            <a:spLocks noGrp="1"/>
          </p:cNvSpPr>
          <p:nvPr>
            <p:ph type="chart" sz="quarter" idx="12"/>
          </p:nvPr>
        </p:nvSpPr>
        <p:spPr>
          <a:xfrm>
            <a:off x="620184" y="1143000"/>
            <a:ext cx="10896600" cy="49530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r>
              <a:rPr lang="en-US" dirty="0"/>
              <a:t>Click icon to add chart</a:t>
            </a:r>
          </a:p>
        </p:txBody>
      </p:sp>
    </p:spTree>
    <p:extLst>
      <p:ext uri="{BB962C8B-B14F-4D97-AF65-F5344CB8AC3E}">
        <p14:creationId xmlns:p14="http://schemas.microsoft.com/office/powerpoint/2010/main" val="559342605"/>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EC787C42-AFE4-6801-897A-F95877D9BB88}"/>
              </a:ext>
            </a:extLst>
          </p:cNvPr>
          <p:cNvSpPr>
            <a:spLocks noGrp="1"/>
          </p:cNvSpPr>
          <p:nvPr>
            <p:ph type="body" sz="quarter" idx="14" hasCustomPrompt="1"/>
          </p:nvPr>
        </p:nvSpPr>
        <p:spPr>
          <a:xfrm>
            <a:off x="598589" y="3497580"/>
            <a:ext cx="5968466" cy="541020"/>
          </a:xfrm>
          <a:prstGeom prst="rect">
            <a:avLst/>
          </a:prstGeom>
        </p:spPr>
        <p:txBody>
          <a:bodyPr anchor="ctr"/>
          <a:lstStyle>
            <a:lvl1pPr marL="0" indent="0">
              <a:lnSpc>
                <a:spcPct val="100000"/>
              </a:lnSpc>
              <a:buNone/>
              <a:defRPr sz="2800" b="0" i="0" baseline="0">
                <a:solidFill>
                  <a:schemeClr val="bg2"/>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3" name="Title 1">
            <a:extLst>
              <a:ext uri="{FF2B5EF4-FFF2-40B4-BE49-F238E27FC236}">
                <a16:creationId xmlns:a16="http://schemas.microsoft.com/office/drawing/2014/main" id="{43880F41-1AC4-6281-104F-A2914FF26E54}"/>
              </a:ext>
            </a:extLst>
          </p:cNvPr>
          <p:cNvSpPr>
            <a:spLocks noGrp="1"/>
          </p:cNvSpPr>
          <p:nvPr>
            <p:ph type="title" hasCustomPrompt="1"/>
          </p:nvPr>
        </p:nvSpPr>
        <p:spPr>
          <a:xfrm>
            <a:off x="609599" y="2057401"/>
            <a:ext cx="5957455" cy="762000"/>
          </a:xfrm>
          <a:prstGeom prst="rect">
            <a:avLst/>
          </a:prstGeom>
        </p:spPr>
        <p:txBody>
          <a:bodyPr anchor="b" anchorCtr="0"/>
          <a:lstStyle>
            <a:lvl1pPr>
              <a:lnSpc>
                <a:spcPct val="100000"/>
              </a:lnSpc>
              <a:defRPr sz="5400" b="0" i="0" baseline="0">
                <a:solidFill>
                  <a:schemeClr val="bg2"/>
                </a:solidFill>
                <a:latin typeface="YaleNew" panose="02000602050000020003" pitchFamily="2" charset="77"/>
                <a:cs typeface="Arial" panose="020B0604020202020204" pitchFamily="34" charset="0"/>
              </a:defRPr>
            </a:lvl1pPr>
          </a:lstStyle>
          <a:p>
            <a:r>
              <a:rPr lang="en-US" dirty="0"/>
              <a:t>Title</a:t>
            </a:r>
          </a:p>
        </p:txBody>
      </p:sp>
      <p:sp>
        <p:nvSpPr>
          <p:cNvPr id="4" name="Text Placeholder 9">
            <a:extLst>
              <a:ext uri="{FF2B5EF4-FFF2-40B4-BE49-F238E27FC236}">
                <a16:creationId xmlns:a16="http://schemas.microsoft.com/office/drawing/2014/main" id="{DCD8C47B-FE7C-790F-E011-7D6DF7B8FBAE}"/>
              </a:ext>
            </a:extLst>
          </p:cNvPr>
          <p:cNvSpPr>
            <a:spLocks noGrp="1"/>
          </p:cNvSpPr>
          <p:nvPr>
            <p:ph type="body" sz="quarter" idx="16" hasCustomPrompt="1"/>
          </p:nvPr>
        </p:nvSpPr>
        <p:spPr>
          <a:xfrm>
            <a:off x="603504" y="4724400"/>
            <a:ext cx="5957455" cy="411480"/>
          </a:xfrm>
          <a:prstGeom prst="rect">
            <a:avLst/>
          </a:prstGeom>
        </p:spPr>
        <p:txBody>
          <a:bodyPr anchor="ctr"/>
          <a:lstStyle>
            <a:lvl1pPr marL="0" indent="0">
              <a:lnSpc>
                <a:spcPct val="100000"/>
              </a:lnSpc>
              <a:buNone/>
              <a:defRPr sz="1600" b="0" i="0" baseline="0">
                <a:solidFill>
                  <a:schemeClr val="bg2"/>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
        <p:nvSpPr>
          <p:cNvPr id="5" name="Picture Placeholder 3">
            <a:extLst>
              <a:ext uri="{FF2B5EF4-FFF2-40B4-BE49-F238E27FC236}">
                <a16:creationId xmlns:a16="http://schemas.microsoft.com/office/drawing/2014/main" id="{B10F6B70-350B-4F8A-27A1-B6CDA0F88263}"/>
              </a:ext>
            </a:extLst>
          </p:cNvPr>
          <p:cNvSpPr>
            <a:spLocks noGrp="1"/>
          </p:cNvSpPr>
          <p:nvPr>
            <p:ph type="pic" sz="quarter" idx="17"/>
          </p:nvPr>
        </p:nvSpPr>
        <p:spPr>
          <a:xfrm>
            <a:off x="7010400" y="0"/>
            <a:ext cx="5181600" cy="6858000"/>
          </a:xfrm>
          <a:prstGeom prst="rect">
            <a:avLst/>
          </a:prstGeom>
        </p:spPr>
        <p:txBody>
          <a:bodyPr/>
          <a:lstStyle/>
          <a:p>
            <a:endParaRPr lang="en-US"/>
          </a:p>
        </p:txBody>
      </p:sp>
    </p:spTree>
    <p:extLst>
      <p:ext uri="{BB962C8B-B14F-4D97-AF65-F5344CB8AC3E}">
        <p14:creationId xmlns:p14="http://schemas.microsoft.com/office/powerpoint/2010/main" val="1567279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AEA19-75A2-2C4D-BE76-12341A59DE0C}"/>
              </a:ext>
            </a:extLst>
          </p:cNvPr>
          <p:cNvSpPr>
            <a:spLocks noGrp="1"/>
          </p:cNvSpPr>
          <p:nvPr>
            <p:ph type="title"/>
          </p:nvPr>
        </p:nvSpPr>
        <p:spPr>
          <a:xfrm>
            <a:off x="620184" y="466725"/>
            <a:ext cx="10896600" cy="508000"/>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60A5169B-F387-F444-BE95-7D794A0B01DF}"/>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Chart Placeholder 5">
            <a:extLst>
              <a:ext uri="{FF2B5EF4-FFF2-40B4-BE49-F238E27FC236}">
                <a16:creationId xmlns:a16="http://schemas.microsoft.com/office/drawing/2014/main" id="{0FEE9A2A-A81C-6049-8701-D21AC5179F5D}"/>
              </a:ext>
            </a:extLst>
          </p:cNvPr>
          <p:cNvSpPr>
            <a:spLocks noGrp="1"/>
          </p:cNvSpPr>
          <p:nvPr>
            <p:ph type="chart" sz="quarter" idx="12"/>
          </p:nvPr>
        </p:nvSpPr>
        <p:spPr>
          <a:xfrm>
            <a:off x="620181" y="1143000"/>
            <a:ext cx="5242560" cy="36576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r>
              <a:rPr lang="en-US" dirty="0"/>
              <a:t>Click icon to add chart</a:t>
            </a:r>
          </a:p>
        </p:txBody>
      </p:sp>
      <p:sp>
        <p:nvSpPr>
          <p:cNvPr id="8" name="Chart Placeholder 7">
            <a:extLst>
              <a:ext uri="{FF2B5EF4-FFF2-40B4-BE49-F238E27FC236}">
                <a16:creationId xmlns:a16="http://schemas.microsoft.com/office/drawing/2014/main" id="{3E789D38-FF8D-6143-941C-6805D2D33734}"/>
              </a:ext>
            </a:extLst>
          </p:cNvPr>
          <p:cNvSpPr>
            <a:spLocks noGrp="1"/>
          </p:cNvSpPr>
          <p:nvPr>
            <p:ph type="chart" sz="quarter" idx="13"/>
          </p:nvPr>
        </p:nvSpPr>
        <p:spPr>
          <a:xfrm>
            <a:off x="6274224" y="1143000"/>
            <a:ext cx="5242560" cy="36576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r>
              <a:rPr lang="en-US" dirty="0"/>
              <a:t>Click icon to add chart</a:t>
            </a:r>
          </a:p>
        </p:txBody>
      </p:sp>
      <p:sp>
        <p:nvSpPr>
          <p:cNvPr id="10" name="Text Placeholder 9">
            <a:extLst>
              <a:ext uri="{FF2B5EF4-FFF2-40B4-BE49-F238E27FC236}">
                <a16:creationId xmlns:a16="http://schemas.microsoft.com/office/drawing/2014/main" id="{82615200-71D9-7F43-AACD-7AC8EB2186F8}"/>
              </a:ext>
            </a:extLst>
          </p:cNvPr>
          <p:cNvSpPr>
            <a:spLocks noGrp="1"/>
          </p:cNvSpPr>
          <p:nvPr>
            <p:ph type="body" sz="quarter" idx="14"/>
          </p:nvPr>
        </p:nvSpPr>
        <p:spPr>
          <a:xfrm>
            <a:off x="620184" y="4953000"/>
            <a:ext cx="10896600" cy="1219200"/>
          </a:xfrm>
          <a:prstGeom prst="rect">
            <a:avLst/>
          </a:prstGeom>
        </p:spPr>
        <p:txBody>
          <a:bodyPr/>
          <a:lstStyle>
            <a:lvl1pPr>
              <a:defRPr sz="2000" b="0" i="0">
                <a:solidFill>
                  <a:schemeClr val="tx2"/>
                </a:solidFill>
                <a:latin typeface="Arial" panose="020B0604020202020204" pitchFamily="34" charset="0"/>
                <a:cs typeface="Arial" panose="020B0604020202020204" pitchFamily="34" charset="0"/>
              </a:defRPr>
            </a:lvl1pPr>
            <a:lvl2pPr marL="342900" indent="0">
              <a:buNone/>
              <a:defRPr/>
            </a:lvl2pPr>
          </a:lstStyle>
          <a:p>
            <a:pPr lvl="0"/>
            <a:r>
              <a:rPr lang="en-US" dirty="0"/>
              <a:t>Edit Master text styles</a:t>
            </a:r>
          </a:p>
        </p:txBody>
      </p:sp>
    </p:spTree>
    <p:extLst>
      <p:ext uri="{BB962C8B-B14F-4D97-AF65-F5344CB8AC3E}">
        <p14:creationId xmlns:p14="http://schemas.microsoft.com/office/powerpoint/2010/main" val="884334054"/>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7" name="Title 1"/>
          <p:cNvSpPr>
            <a:spLocks noGrp="1"/>
          </p:cNvSpPr>
          <p:nvPr>
            <p:ph type="title"/>
          </p:nvPr>
        </p:nvSpPr>
        <p:spPr>
          <a:xfrm>
            <a:off x="609601" y="466346"/>
            <a:ext cx="10907183" cy="507831"/>
          </a:xfrm>
          <a:prstGeom prst="rect">
            <a:avLst/>
          </a:prstGeom>
        </p:spPr>
        <p:txBody>
          <a:bodyPr/>
          <a:lstStyle>
            <a:lvl1pPr>
              <a:defRPr b="0" i="0">
                <a:solidFill>
                  <a:schemeClr val="tx2"/>
                </a:solidFill>
                <a:cs typeface="Arial" panose="020B0604020202020204" pitchFamily="34" charset="0"/>
              </a:defRPr>
            </a:lvl1pPr>
          </a:lstStyle>
          <a:p>
            <a:r>
              <a:rPr lang="en-US" dirty="0"/>
              <a:t>Click to edit Master title style</a:t>
            </a:r>
          </a:p>
        </p:txBody>
      </p:sp>
      <p:sp>
        <p:nvSpPr>
          <p:cNvPr id="8" name="Text Placeholder 4"/>
          <p:cNvSpPr>
            <a:spLocks noGrp="1"/>
          </p:cNvSpPr>
          <p:nvPr>
            <p:ph type="body" sz="quarter" idx="15"/>
          </p:nvPr>
        </p:nvSpPr>
        <p:spPr>
          <a:xfrm>
            <a:off x="610112" y="4572002"/>
            <a:ext cx="10906669" cy="1567543"/>
          </a:xfrm>
          <a:prstGeom prst="rect">
            <a:avLst/>
          </a:prstGeom>
        </p:spPr>
        <p:txBody>
          <a:bodyPr/>
          <a:lstStyle>
            <a:lvl1pPr>
              <a:defRPr sz="1800" b="0" i="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6" name="Slide Number Placeholder 4">
            <a:extLst>
              <a:ext uri="{FF2B5EF4-FFF2-40B4-BE49-F238E27FC236}">
                <a16:creationId xmlns:a16="http://schemas.microsoft.com/office/drawing/2014/main" id="{378213C8-6D91-FD4B-A50E-349D42AA0222}"/>
              </a:ext>
            </a:extLst>
          </p:cNvPr>
          <p:cNvSpPr>
            <a:spLocks noGrp="1"/>
          </p:cNvSpPr>
          <p:nvPr>
            <p:ph type="sldNum" sz="quarter" idx="17"/>
          </p:nvPr>
        </p:nvSpPr>
        <p:spPr/>
        <p:txBody>
          <a:bodyPr/>
          <a:lstStyle>
            <a:lvl1pPr>
              <a:defRPr/>
            </a:lvl1pPr>
          </a:lstStyle>
          <a:p>
            <a:pPr>
              <a:defRPr/>
            </a:pPr>
            <a:fld id="{586077A5-E507-0946-B60C-D7438FBFCEB0}" type="slidenum">
              <a:rPr lang="en-US"/>
              <a:pPr>
                <a:defRPr/>
              </a:pPr>
              <a:t>‹#›</a:t>
            </a:fld>
            <a:endParaRPr lang="en-US"/>
          </a:p>
        </p:txBody>
      </p:sp>
      <p:sp>
        <p:nvSpPr>
          <p:cNvPr id="3" name="Table Placeholder 2">
            <a:extLst>
              <a:ext uri="{FF2B5EF4-FFF2-40B4-BE49-F238E27FC236}">
                <a16:creationId xmlns:a16="http://schemas.microsoft.com/office/drawing/2014/main" id="{6AC54179-3132-9C4B-A9F4-C91CCD1FF789}"/>
              </a:ext>
            </a:extLst>
          </p:cNvPr>
          <p:cNvSpPr>
            <a:spLocks noGrp="1"/>
          </p:cNvSpPr>
          <p:nvPr>
            <p:ph type="tbl" sz="quarter" idx="18"/>
          </p:nvPr>
        </p:nvSpPr>
        <p:spPr>
          <a:xfrm>
            <a:off x="620183" y="1143000"/>
            <a:ext cx="10896599" cy="31242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r>
              <a:rPr lang="en-US" dirty="0"/>
              <a:t>Click icon to add table</a:t>
            </a:r>
          </a:p>
        </p:txBody>
      </p:sp>
    </p:spTree>
    <p:extLst>
      <p:ext uri="{BB962C8B-B14F-4D97-AF65-F5344CB8AC3E}">
        <p14:creationId xmlns:p14="http://schemas.microsoft.com/office/powerpoint/2010/main" val="60464"/>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05B4D-21F8-AA4B-A4AB-F901C3E2C62D}"/>
              </a:ext>
            </a:extLst>
          </p:cNvPr>
          <p:cNvSpPr>
            <a:spLocks noGrp="1"/>
          </p:cNvSpPr>
          <p:nvPr>
            <p:ph type="title"/>
          </p:nvPr>
        </p:nvSpPr>
        <p:spPr>
          <a:xfrm>
            <a:off x="620184" y="466725"/>
            <a:ext cx="10896600" cy="508000"/>
          </a:xfrm>
          <a:prstGeom prst="rect">
            <a:avLst/>
          </a:prstGeom>
        </p:spPr>
        <p:txBody>
          <a:bodyPr/>
          <a:lstStyle>
            <a:lvl1pPr>
              <a:defRPr b="0" i="0">
                <a:cs typeface="Arial" panose="020B060402020202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71DF4140-D900-9F4C-A188-DB1561238F2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SmartArt Placeholder 5">
            <a:extLst>
              <a:ext uri="{FF2B5EF4-FFF2-40B4-BE49-F238E27FC236}">
                <a16:creationId xmlns:a16="http://schemas.microsoft.com/office/drawing/2014/main" id="{1577DB20-3A75-5540-A8B7-AC25C38E506C}"/>
              </a:ext>
            </a:extLst>
          </p:cNvPr>
          <p:cNvSpPr>
            <a:spLocks noGrp="1"/>
          </p:cNvSpPr>
          <p:nvPr>
            <p:ph type="dgm" sz="quarter" idx="12"/>
          </p:nvPr>
        </p:nvSpPr>
        <p:spPr>
          <a:xfrm>
            <a:off x="620184" y="1143000"/>
            <a:ext cx="10896600" cy="5029200"/>
          </a:xfrm>
          <a:prstGeom prst="rect">
            <a:avLst/>
          </a:prstGeom>
        </p:spPr>
        <p:txBody>
          <a:bodyPr/>
          <a:lstStyle>
            <a:lvl1pPr>
              <a:defRPr b="0" i="0">
                <a:solidFill>
                  <a:schemeClr val="tx2"/>
                </a:solidFill>
                <a:latin typeface="Arial" panose="020B0604020202020204" pitchFamily="34" charset="0"/>
                <a:cs typeface="Arial" panose="020B0604020202020204" pitchFamily="34" charset="0"/>
              </a:defRPr>
            </a:lvl1pPr>
          </a:lstStyle>
          <a:p>
            <a:r>
              <a:rPr lang="en-US" dirty="0"/>
              <a:t>Click icon to add SmartArt graphic</a:t>
            </a:r>
          </a:p>
        </p:txBody>
      </p:sp>
    </p:spTree>
    <p:extLst>
      <p:ext uri="{BB962C8B-B14F-4D97-AF65-F5344CB8AC3E}">
        <p14:creationId xmlns:p14="http://schemas.microsoft.com/office/powerpoint/2010/main" val="199424379"/>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ote alone">
    <p:bg>
      <p:bgPr>
        <a:solidFill>
          <a:srgbClr val="E6E6E7"/>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2F2F46-7980-2A4A-B53D-CF0D7E7A579D}"/>
              </a:ext>
            </a:extLst>
          </p:cNvPr>
          <p:cNvSpPr>
            <a:spLocks noGrp="1"/>
          </p:cNvSpPr>
          <p:nvPr>
            <p:ph type="sldNum" sz="quarter" idx="10"/>
          </p:nvPr>
        </p:nvSpPr>
        <p:spPr/>
        <p:txBody>
          <a:bodyPr/>
          <a:lstStyle>
            <a:lvl1pPr>
              <a:defRPr>
                <a:solidFill>
                  <a:schemeClr val="tx2"/>
                </a:solidFill>
              </a:defRPr>
            </a:lvl1pPr>
          </a:lstStyle>
          <a:p>
            <a:pPr>
              <a:defRPr/>
            </a:pPr>
            <a:fld id="{6E185F3A-9EB0-004F-8466-36A321E6E181}" type="slidenum">
              <a:rPr lang="en-US" smtClean="0"/>
              <a:pPr>
                <a:defRPr/>
              </a:pPr>
              <a:t>‹#›</a:t>
            </a:fld>
            <a:endParaRPr lang="en-US"/>
          </a:p>
        </p:txBody>
      </p:sp>
      <p:sp>
        <p:nvSpPr>
          <p:cNvPr id="6" name="TextBox 5">
            <a:extLst>
              <a:ext uri="{FF2B5EF4-FFF2-40B4-BE49-F238E27FC236}">
                <a16:creationId xmlns:a16="http://schemas.microsoft.com/office/drawing/2014/main" id="{A63D3B9E-2470-B649-B01F-0F1C1B86A2E0}"/>
              </a:ext>
            </a:extLst>
          </p:cNvPr>
          <p:cNvSpPr txBox="1"/>
          <p:nvPr userDrawn="1"/>
        </p:nvSpPr>
        <p:spPr>
          <a:xfrm>
            <a:off x="1176555" y="1757025"/>
            <a:ext cx="649537" cy="1446550"/>
          </a:xfrm>
          <a:prstGeom prst="rect">
            <a:avLst/>
          </a:prstGeom>
          <a:noFill/>
        </p:spPr>
        <p:txBody>
          <a:bodyPr wrap="none" rtlCol="0">
            <a:spAutoFit/>
          </a:bodyPr>
          <a:lstStyle/>
          <a:p>
            <a:r>
              <a:rPr lang="en-US" sz="8800" b="0" i="0">
                <a:solidFill>
                  <a:schemeClr val="tx2"/>
                </a:solidFill>
                <a:latin typeface="YaleNew" panose="02000602050000020003" pitchFamily="2" charset="77"/>
                <a:cs typeface="Arial" panose="020B0604020202020204" pitchFamily="34" charset="0"/>
              </a:rPr>
              <a:t>“</a:t>
            </a:r>
          </a:p>
        </p:txBody>
      </p:sp>
      <p:sp>
        <p:nvSpPr>
          <p:cNvPr id="8" name="Text Placeholder 7">
            <a:extLst>
              <a:ext uri="{FF2B5EF4-FFF2-40B4-BE49-F238E27FC236}">
                <a16:creationId xmlns:a16="http://schemas.microsoft.com/office/drawing/2014/main" id="{A42A0092-31A2-E943-A83A-88B613D0A601}"/>
              </a:ext>
            </a:extLst>
          </p:cNvPr>
          <p:cNvSpPr>
            <a:spLocks noGrp="1"/>
          </p:cNvSpPr>
          <p:nvPr>
            <p:ph type="body" sz="quarter" idx="12"/>
          </p:nvPr>
        </p:nvSpPr>
        <p:spPr>
          <a:xfrm>
            <a:off x="2040467" y="2133600"/>
            <a:ext cx="8830733" cy="2667000"/>
          </a:xfrm>
          <a:prstGeom prst="rect">
            <a:avLst/>
          </a:prstGeom>
        </p:spPr>
        <p:txBody>
          <a:bodyPr/>
          <a:lstStyle>
            <a:lvl1pPr>
              <a:defRPr sz="3600" b="0" i="0">
                <a:solidFill>
                  <a:schemeClr val="tx2"/>
                </a:solidFill>
                <a:latin typeface="YaleNew" panose="02000602050000020003" pitchFamily="2" charset="77"/>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2718265444"/>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4C51A229-2DE1-D078-97FE-E1AA9BE27734}"/>
              </a:ext>
            </a:extLst>
          </p:cNvPr>
          <p:cNvSpPr>
            <a:spLocks noGrp="1"/>
          </p:cNvSpPr>
          <p:nvPr>
            <p:ph type="body" sz="quarter" idx="14" hasCustomPrompt="1"/>
          </p:nvPr>
        </p:nvSpPr>
        <p:spPr>
          <a:xfrm>
            <a:off x="594360" y="3429000"/>
            <a:ext cx="10895293" cy="274320"/>
          </a:xfrm>
          <a:prstGeom prst="rect">
            <a:avLst/>
          </a:prstGeom>
        </p:spPr>
        <p:txBody>
          <a:bodyPr anchor="ctr"/>
          <a:lstStyle>
            <a:lvl1pPr marL="0" indent="0">
              <a:lnSpc>
                <a:spcPct val="100000"/>
              </a:lnSpc>
              <a:buNone/>
              <a:defRPr sz="2800" b="0" i="0" baseline="0">
                <a:solidFill>
                  <a:srgbClr val="00346B"/>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8" name="Title 1">
            <a:extLst>
              <a:ext uri="{FF2B5EF4-FFF2-40B4-BE49-F238E27FC236}">
                <a16:creationId xmlns:a16="http://schemas.microsoft.com/office/drawing/2014/main" id="{94E18D65-034F-8A65-9B57-85E2DDB5A2F2}"/>
              </a:ext>
            </a:extLst>
          </p:cNvPr>
          <p:cNvSpPr>
            <a:spLocks noGrp="1"/>
          </p:cNvSpPr>
          <p:nvPr>
            <p:ph type="title" hasCustomPrompt="1"/>
          </p:nvPr>
        </p:nvSpPr>
        <p:spPr>
          <a:xfrm>
            <a:off x="609600" y="2311569"/>
            <a:ext cx="10896196" cy="507831"/>
          </a:xfrm>
          <a:prstGeom prst="rect">
            <a:avLst/>
          </a:prstGeom>
        </p:spPr>
        <p:txBody>
          <a:bodyPr anchor="b" anchorCtr="0"/>
          <a:lstStyle>
            <a:lvl1pPr>
              <a:lnSpc>
                <a:spcPct val="100000"/>
              </a:lnSpc>
              <a:defRPr sz="5400" b="0" i="0" baseline="0">
                <a:solidFill>
                  <a:srgbClr val="00346B"/>
                </a:solidFill>
                <a:latin typeface="YaleNew" panose="02000602050000020003" pitchFamily="2" charset="77"/>
                <a:cs typeface="Arial" panose="020B0604020202020204" pitchFamily="34" charset="0"/>
              </a:defRPr>
            </a:lvl1pPr>
          </a:lstStyle>
          <a:p>
            <a:r>
              <a:rPr lang="en-US" dirty="0"/>
              <a:t>Title</a:t>
            </a:r>
          </a:p>
        </p:txBody>
      </p:sp>
      <p:sp>
        <p:nvSpPr>
          <p:cNvPr id="9" name="Text Placeholder 9">
            <a:extLst>
              <a:ext uri="{FF2B5EF4-FFF2-40B4-BE49-F238E27FC236}">
                <a16:creationId xmlns:a16="http://schemas.microsoft.com/office/drawing/2014/main" id="{E053572B-1CF8-EC28-6025-7B99115EED0D}"/>
              </a:ext>
            </a:extLst>
          </p:cNvPr>
          <p:cNvSpPr>
            <a:spLocks noGrp="1"/>
          </p:cNvSpPr>
          <p:nvPr>
            <p:ph type="body" sz="quarter" idx="16" hasCustomPrompt="1"/>
          </p:nvPr>
        </p:nvSpPr>
        <p:spPr>
          <a:xfrm>
            <a:off x="603504" y="3886200"/>
            <a:ext cx="10895293" cy="274320"/>
          </a:xfrm>
          <a:prstGeom prst="rect">
            <a:avLst/>
          </a:prstGeom>
        </p:spPr>
        <p:txBody>
          <a:bodyPr anchor="ctr"/>
          <a:lstStyle>
            <a:lvl1pPr marL="0" indent="0">
              <a:lnSpc>
                <a:spcPct val="100000"/>
              </a:lnSpc>
              <a:buNone/>
              <a:defRPr sz="1600" b="0" i="0" baseline="0">
                <a:solidFill>
                  <a:srgbClr val="00346B"/>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426028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Picture Placeholder 10">
            <a:extLst>
              <a:ext uri="{FF2B5EF4-FFF2-40B4-BE49-F238E27FC236}">
                <a16:creationId xmlns:a16="http://schemas.microsoft.com/office/drawing/2014/main" id="{D42F1F34-3BAD-D531-C3C4-F990E9CD44CB}"/>
              </a:ext>
            </a:extLst>
          </p:cNvPr>
          <p:cNvSpPr>
            <a:spLocks noGrp="1"/>
          </p:cNvSpPr>
          <p:nvPr>
            <p:ph type="pic" sz="quarter" idx="16"/>
          </p:nvPr>
        </p:nvSpPr>
        <p:spPr>
          <a:xfrm>
            <a:off x="0" y="1"/>
            <a:ext cx="12192000" cy="3509041"/>
          </a:xfrm>
          <a:prstGeom prst="rect">
            <a:avLst/>
          </a:prstGeom>
        </p:spPr>
        <p:txBody>
          <a:bodyPr/>
          <a:lstStyle>
            <a:lvl1pPr>
              <a:defRPr>
                <a:solidFill>
                  <a:schemeClr val="tx2"/>
                </a:solidFill>
              </a:defRPr>
            </a:lvl1pPr>
          </a:lstStyle>
          <a:p>
            <a:r>
              <a:rPr lang="en-US"/>
              <a:t>Click icon to add picture</a:t>
            </a:r>
          </a:p>
        </p:txBody>
      </p:sp>
      <p:sp>
        <p:nvSpPr>
          <p:cNvPr id="3" name="Text Placeholder 9">
            <a:extLst>
              <a:ext uri="{FF2B5EF4-FFF2-40B4-BE49-F238E27FC236}">
                <a16:creationId xmlns:a16="http://schemas.microsoft.com/office/drawing/2014/main" id="{9394EFE7-ECFC-0BE7-9FCB-698913E5C55C}"/>
              </a:ext>
            </a:extLst>
          </p:cNvPr>
          <p:cNvSpPr>
            <a:spLocks noGrp="1"/>
          </p:cNvSpPr>
          <p:nvPr>
            <p:ph type="body" sz="quarter" idx="14" hasCustomPrompt="1"/>
          </p:nvPr>
        </p:nvSpPr>
        <p:spPr>
          <a:xfrm>
            <a:off x="533400" y="4812104"/>
            <a:ext cx="10895293" cy="274320"/>
          </a:xfrm>
          <a:prstGeom prst="rect">
            <a:avLst/>
          </a:prstGeom>
        </p:spPr>
        <p:txBody>
          <a:bodyPr anchor="ctr"/>
          <a:lstStyle>
            <a:lvl1pPr marL="0" indent="0">
              <a:lnSpc>
                <a:spcPct val="100000"/>
              </a:lnSpc>
              <a:buNone/>
              <a:defRPr sz="2800" b="0" i="0" baseline="0">
                <a:solidFill>
                  <a:srgbClr val="163E64"/>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4" name="Title 1">
            <a:extLst>
              <a:ext uri="{FF2B5EF4-FFF2-40B4-BE49-F238E27FC236}">
                <a16:creationId xmlns:a16="http://schemas.microsoft.com/office/drawing/2014/main" id="{F9C5942B-EEC2-D25F-0E9A-A1EA486876D1}"/>
              </a:ext>
            </a:extLst>
          </p:cNvPr>
          <p:cNvSpPr>
            <a:spLocks noGrp="1"/>
          </p:cNvSpPr>
          <p:nvPr>
            <p:ph type="title" hasCustomPrompt="1"/>
          </p:nvPr>
        </p:nvSpPr>
        <p:spPr>
          <a:xfrm>
            <a:off x="533804" y="3956363"/>
            <a:ext cx="10896196" cy="507831"/>
          </a:xfrm>
          <a:prstGeom prst="rect">
            <a:avLst/>
          </a:prstGeom>
        </p:spPr>
        <p:txBody>
          <a:bodyPr/>
          <a:lstStyle>
            <a:lvl1pPr>
              <a:lnSpc>
                <a:spcPct val="100000"/>
              </a:lnSpc>
              <a:defRPr sz="5400" b="0" i="0" baseline="0">
                <a:solidFill>
                  <a:srgbClr val="163E64"/>
                </a:solidFill>
                <a:latin typeface="YaleNew" panose="02000602050000020003" pitchFamily="2" charset="77"/>
                <a:cs typeface="Arial" panose="020B0604020202020204" pitchFamily="34" charset="0"/>
              </a:defRPr>
            </a:lvl1pPr>
          </a:lstStyle>
          <a:p>
            <a:r>
              <a:rPr lang="en-US" dirty="0"/>
              <a:t>Title</a:t>
            </a:r>
          </a:p>
        </p:txBody>
      </p:sp>
      <p:sp>
        <p:nvSpPr>
          <p:cNvPr id="5" name="Text Placeholder 9">
            <a:extLst>
              <a:ext uri="{FF2B5EF4-FFF2-40B4-BE49-F238E27FC236}">
                <a16:creationId xmlns:a16="http://schemas.microsoft.com/office/drawing/2014/main" id="{1F70AE7A-879C-F4E7-9322-F88CFEE93DBD}"/>
              </a:ext>
            </a:extLst>
          </p:cNvPr>
          <p:cNvSpPr>
            <a:spLocks noGrp="1"/>
          </p:cNvSpPr>
          <p:nvPr>
            <p:ph type="body" sz="quarter" idx="17" hasCustomPrompt="1"/>
          </p:nvPr>
        </p:nvSpPr>
        <p:spPr>
          <a:xfrm>
            <a:off x="8823366" y="5885667"/>
            <a:ext cx="2605327" cy="413205"/>
          </a:xfrm>
          <a:prstGeom prst="rect">
            <a:avLst/>
          </a:prstGeom>
        </p:spPr>
        <p:txBody>
          <a:bodyPr anchor="ctr"/>
          <a:lstStyle>
            <a:lvl1pPr marL="0" indent="0" algn="r">
              <a:lnSpc>
                <a:spcPct val="100000"/>
              </a:lnSpc>
              <a:buNone/>
              <a:defRPr sz="1600" b="0" i="0" baseline="0">
                <a:solidFill>
                  <a:schemeClr val="tx2"/>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1935054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53918D47-E2F8-1595-83AC-A3161CF001D2}"/>
              </a:ext>
            </a:extLst>
          </p:cNvPr>
          <p:cNvSpPr>
            <a:spLocks noGrp="1"/>
          </p:cNvSpPr>
          <p:nvPr>
            <p:ph type="body" sz="quarter" idx="14" hasCustomPrompt="1"/>
          </p:nvPr>
        </p:nvSpPr>
        <p:spPr>
          <a:xfrm>
            <a:off x="598589" y="3497580"/>
            <a:ext cx="5968466" cy="541020"/>
          </a:xfrm>
          <a:prstGeom prst="rect">
            <a:avLst/>
          </a:prstGeom>
        </p:spPr>
        <p:txBody>
          <a:bodyPr anchor="ctr"/>
          <a:lstStyle>
            <a:lvl1pPr marL="0" indent="0">
              <a:lnSpc>
                <a:spcPct val="100000"/>
              </a:lnSpc>
              <a:buNone/>
              <a:defRPr sz="2800" b="0" i="0" baseline="0">
                <a:solidFill>
                  <a:srgbClr val="163E64"/>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3" name="Title 1">
            <a:extLst>
              <a:ext uri="{FF2B5EF4-FFF2-40B4-BE49-F238E27FC236}">
                <a16:creationId xmlns:a16="http://schemas.microsoft.com/office/drawing/2014/main" id="{454F114C-7C0F-BE13-62F6-CD945B8BF681}"/>
              </a:ext>
            </a:extLst>
          </p:cNvPr>
          <p:cNvSpPr>
            <a:spLocks noGrp="1"/>
          </p:cNvSpPr>
          <p:nvPr>
            <p:ph type="title" hasCustomPrompt="1"/>
          </p:nvPr>
        </p:nvSpPr>
        <p:spPr>
          <a:xfrm>
            <a:off x="609599" y="2057401"/>
            <a:ext cx="5957455" cy="762000"/>
          </a:xfrm>
          <a:prstGeom prst="rect">
            <a:avLst/>
          </a:prstGeom>
        </p:spPr>
        <p:txBody>
          <a:bodyPr anchor="b" anchorCtr="0"/>
          <a:lstStyle>
            <a:lvl1pPr>
              <a:lnSpc>
                <a:spcPct val="100000"/>
              </a:lnSpc>
              <a:defRPr sz="5400" b="0" i="0" baseline="0">
                <a:solidFill>
                  <a:srgbClr val="163E64"/>
                </a:solidFill>
                <a:latin typeface="YaleNew" panose="02000602050000020003" pitchFamily="2" charset="77"/>
                <a:cs typeface="Arial" panose="020B0604020202020204" pitchFamily="34" charset="0"/>
              </a:defRPr>
            </a:lvl1pPr>
          </a:lstStyle>
          <a:p>
            <a:r>
              <a:rPr lang="en-US" dirty="0"/>
              <a:t>Title</a:t>
            </a:r>
          </a:p>
        </p:txBody>
      </p:sp>
      <p:sp>
        <p:nvSpPr>
          <p:cNvPr id="4" name="Text Placeholder 9">
            <a:extLst>
              <a:ext uri="{FF2B5EF4-FFF2-40B4-BE49-F238E27FC236}">
                <a16:creationId xmlns:a16="http://schemas.microsoft.com/office/drawing/2014/main" id="{E2267DAB-410A-EF21-5ECB-A81C97649EFE}"/>
              </a:ext>
            </a:extLst>
          </p:cNvPr>
          <p:cNvSpPr>
            <a:spLocks noGrp="1"/>
          </p:cNvSpPr>
          <p:nvPr>
            <p:ph type="body" sz="quarter" idx="16" hasCustomPrompt="1"/>
          </p:nvPr>
        </p:nvSpPr>
        <p:spPr>
          <a:xfrm>
            <a:off x="603504" y="4724400"/>
            <a:ext cx="5957455" cy="411480"/>
          </a:xfrm>
          <a:prstGeom prst="rect">
            <a:avLst/>
          </a:prstGeom>
        </p:spPr>
        <p:txBody>
          <a:bodyPr anchor="ctr"/>
          <a:lstStyle>
            <a:lvl1pPr marL="0" indent="0">
              <a:lnSpc>
                <a:spcPct val="100000"/>
              </a:lnSpc>
              <a:buNone/>
              <a:defRPr sz="1600" b="0" i="0" baseline="0">
                <a:solidFill>
                  <a:srgbClr val="163E64"/>
                </a:solidFill>
                <a:latin typeface="Arial" panose="020B0604020202020204" pitchFamily="34" charset="0"/>
                <a:cs typeface="Arial"/>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
        <p:nvSpPr>
          <p:cNvPr id="5" name="Picture Placeholder 3">
            <a:extLst>
              <a:ext uri="{FF2B5EF4-FFF2-40B4-BE49-F238E27FC236}">
                <a16:creationId xmlns:a16="http://schemas.microsoft.com/office/drawing/2014/main" id="{92138936-1AEB-1DE9-A355-6E25B705030B}"/>
              </a:ext>
            </a:extLst>
          </p:cNvPr>
          <p:cNvSpPr>
            <a:spLocks noGrp="1"/>
          </p:cNvSpPr>
          <p:nvPr>
            <p:ph type="pic" sz="quarter" idx="17"/>
          </p:nvPr>
        </p:nvSpPr>
        <p:spPr>
          <a:xfrm>
            <a:off x="7010400" y="0"/>
            <a:ext cx="5181600" cy="6858000"/>
          </a:xfrm>
          <a:prstGeom prst="rect">
            <a:avLst/>
          </a:prstGeom>
        </p:spPr>
        <p:txBody>
          <a:bodyPr/>
          <a:lstStyle>
            <a:lvl1pPr>
              <a:defRPr>
                <a:solidFill>
                  <a:schemeClr val="tx2"/>
                </a:solidFill>
              </a:defRPr>
            </a:lvl1pPr>
          </a:lstStyle>
          <a:p>
            <a:endParaRPr lang="en-US"/>
          </a:p>
        </p:txBody>
      </p:sp>
    </p:spTree>
    <p:extLst>
      <p:ext uri="{BB962C8B-B14F-4D97-AF65-F5344CB8AC3E}">
        <p14:creationId xmlns:p14="http://schemas.microsoft.com/office/powerpoint/2010/main" val="3311746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with photo">
    <p:bg>
      <p:bgPr>
        <a:solidFill>
          <a:schemeClr val="tx2"/>
        </a:solidFill>
        <a:effectLst/>
      </p:bgPr>
    </p:bg>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5799219" cy="507831"/>
          </a:xfrm>
          <a:prstGeom prst="rect">
            <a:avLst/>
          </a:prstGeom>
        </p:spPr>
        <p:txBody>
          <a:bodyPr/>
          <a:lstStyle>
            <a:lvl1pPr>
              <a:defRPr b="0" i="0">
                <a:solidFill>
                  <a:schemeClr val="bg1"/>
                </a:solidFill>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EC5C65D9-87AD-A847-8626-7EA1F0CC8FFE}"/>
              </a:ext>
            </a:extLst>
          </p:cNvPr>
          <p:cNvSpPr>
            <a:spLocks noGrp="1"/>
          </p:cNvSpPr>
          <p:nvPr>
            <p:ph type="pic" sz="quarter" idx="11"/>
          </p:nvPr>
        </p:nvSpPr>
        <p:spPr>
          <a:xfrm>
            <a:off x="6400800" y="0"/>
            <a:ext cx="5791200" cy="6858000"/>
          </a:xfrm>
          <a:prstGeom prst="rect">
            <a:avLst/>
          </a:prstGeom>
        </p:spPr>
        <p:txBody>
          <a:bodyPr/>
          <a:lstStyle>
            <a:lvl1pPr>
              <a:defRPr b="0" i="0">
                <a:latin typeface="Arial" panose="020B0604020202020204" pitchFamily="34" charset="0"/>
                <a:cs typeface="Arial" panose="020B0604020202020204" pitchFamily="34" charset="0"/>
              </a:defRPr>
            </a:lvl1pPr>
          </a:lstStyle>
          <a:p>
            <a:endParaRPr lang="en-US" dirty="0"/>
          </a:p>
        </p:txBody>
      </p:sp>
      <p:sp>
        <p:nvSpPr>
          <p:cNvPr id="7" name="Text Placeholder 6">
            <a:extLst>
              <a:ext uri="{FF2B5EF4-FFF2-40B4-BE49-F238E27FC236}">
                <a16:creationId xmlns:a16="http://schemas.microsoft.com/office/drawing/2014/main" id="{9B18EBAF-6748-534E-B6F6-2CFDB7BFCA77}"/>
              </a:ext>
            </a:extLst>
          </p:cNvPr>
          <p:cNvSpPr>
            <a:spLocks noGrp="1"/>
          </p:cNvSpPr>
          <p:nvPr>
            <p:ph type="body" sz="quarter" idx="15" hasCustomPrompt="1"/>
          </p:nvPr>
        </p:nvSpPr>
        <p:spPr>
          <a:xfrm>
            <a:off x="620184" y="1143000"/>
            <a:ext cx="5399616" cy="4800600"/>
          </a:xfrm>
          <a:prstGeom prst="rect">
            <a:avLst/>
          </a:prstGeom>
        </p:spPr>
        <p:txBody>
          <a:bodyPr/>
          <a:lstStyle>
            <a:lvl1pPr marL="0" indent="0">
              <a:buFontTx/>
              <a:buNone/>
              <a:defRPr sz="2400" b="0" i="0">
                <a:solidFill>
                  <a:schemeClr val="bg1"/>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2" name="Slide Number Placeholder 5">
            <a:extLst>
              <a:ext uri="{FF2B5EF4-FFF2-40B4-BE49-F238E27FC236}">
                <a16:creationId xmlns:a16="http://schemas.microsoft.com/office/drawing/2014/main" id="{0C360F36-08B6-E609-B3BF-FB7184881CDF}"/>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Tree>
    <p:extLst>
      <p:ext uri="{BB962C8B-B14F-4D97-AF65-F5344CB8AC3E}">
        <p14:creationId xmlns:p14="http://schemas.microsoft.com/office/powerpoint/2010/main" val="121715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 no content">
    <p:bg>
      <p:bgPr>
        <a:solidFill>
          <a:schemeClr val="tx2"/>
        </a:solidFill>
        <a:effectLst/>
      </p:bgPr>
    </p:bg>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10915203" cy="507831"/>
          </a:xfrm>
          <a:prstGeom prst="rect">
            <a:avLst/>
          </a:prstGeom>
        </p:spPr>
        <p:txBody>
          <a:bodyPr/>
          <a:lstStyle>
            <a:lvl1pPr>
              <a:defRPr b="0" i="0">
                <a:solidFill>
                  <a:schemeClr val="bg1"/>
                </a:solidFill>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solidFill>
                  <a:schemeClr val="bg1"/>
                </a:solidFill>
              </a:defRPr>
            </a:lvl1pPr>
          </a:lstStyle>
          <a:p>
            <a:pPr>
              <a:defRPr/>
            </a:pPr>
            <a:fld id="{A48725E7-0BCD-FA4A-B64F-9E36BFFE79F3}" type="slidenum">
              <a:rPr lang="en-US" smtClean="0"/>
              <a:pPr>
                <a:defRPr/>
              </a:pPr>
              <a:t>‹#›</a:t>
            </a:fld>
            <a:endParaRPr lang="en-US"/>
          </a:p>
        </p:txBody>
      </p:sp>
    </p:spTree>
    <p:extLst>
      <p:ext uri="{BB962C8B-B14F-4D97-AF65-F5344CB8AC3E}">
        <p14:creationId xmlns:p14="http://schemas.microsoft.com/office/powerpoint/2010/main" val="334495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 with quot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9C2F93A-27A3-264E-8A33-BD9FC7D2BC8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Picture Placeholder 5">
            <a:extLst>
              <a:ext uri="{FF2B5EF4-FFF2-40B4-BE49-F238E27FC236}">
                <a16:creationId xmlns:a16="http://schemas.microsoft.com/office/drawing/2014/main" id="{42DD2C47-95C8-8D49-A86D-94C1BD69DD89}"/>
              </a:ext>
            </a:extLst>
          </p:cNvPr>
          <p:cNvSpPr>
            <a:spLocks noGrp="1"/>
          </p:cNvSpPr>
          <p:nvPr>
            <p:ph type="pic" sz="quarter" idx="12"/>
          </p:nvPr>
        </p:nvSpPr>
        <p:spPr>
          <a:xfrm>
            <a:off x="6096000" y="0"/>
            <a:ext cx="6096000" cy="6858000"/>
          </a:xfrm>
          <a:prstGeom prst="rect">
            <a:avLst/>
          </a:prstGeom>
        </p:spPr>
        <p:txBody>
          <a:bodyPr/>
          <a:lstStyle>
            <a:lvl1pPr>
              <a:defRPr b="0" i="0">
                <a:solidFill>
                  <a:schemeClr val="bg1"/>
                </a:solidFill>
                <a:latin typeface="Arial" panose="020B0604020202020204" pitchFamily="34" charset="0"/>
                <a:cs typeface="Arial" panose="020B0604020202020204" pitchFamily="34" charset="0"/>
              </a:defRPr>
            </a:lvl1pPr>
          </a:lstStyle>
          <a:p>
            <a:r>
              <a:rPr lang="en-US" dirty="0"/>
              <a:t>Click icon to add picture</a:t>
            </a:r>
          </a:p>
        </p:txBody>
      </p:sp>
      <p:sp>
        <p:nvSpPr>
          <p:cNvPr id="9" name="Text Placeholder 8">
            <a:extLst>
              <a:ext uri="{FF2B5EF4-FFF2-40B4-BE49-F238E27FC236}">
                <a16:creationId xmlns:a16="http://schemas.microsoft.com/office/drawing/2014/main" id="{2FBD2504-2234-DB4A-9011-7F2E5781B233}"/>
              </a:ext>
            </a:extLst>
          </p:cNvPr>
          <p:cNvSpPr>
            <a:spLocks noGrp="1"/>
          </p:cNvSpPr>
          <p:nvPr>
            <p:ph type="body" sz="quarter" idx="13"/>
          </p:nvPr>
        </p:nvSpPr>
        <p:spPr>
          <a:xfrm>
            <a:off x="1377951" y="1629568"/>
            <a:ext cx="4165600" cy="3581400"/>
          </a:xfrm>
          <a:prstGeom prst="rect">
            <a:avLst/>
          </a:prstGeom>
        </p:spPr>
        <p:txBody>
          <a:bodyPr/>
          <a:lstStyle>
            <a:lvl1pPr>
              <a:defRPr sz="2800" b="0" i="0">
                <a:solidFill>
                  <a:schemeClr val="bg1"/>
                </a:solidFill>
                <a:latin typeface="Times New Roman" panose="02020603050405020304" pitchFamily="18" charset="0"/>
                <a:cs typeface="Times New Roman" panose="02020603050405020304" pitchFamily="18" charset="0"/>
              </a:defRPr>
            </a:lvl1pPr>
          </a:lstStyle>
          <a:p>
            <a:pPr lvl="0"/>
            <a:r>
              <a:rPr lang="en-US"/>
              <a:t>Edit Master text styles</a:t>
            </a:r>
          </a:p>
        </p:txBody>
      </p:sp>
      <p:sp>
        <p:nvSpPr>
          <p:cNvPr id="10" name="TextBox 9">
            <a:extLst>
              <a:ext uri="{FF2B5EF4-FFF2-40B4-BE49-F238E27FC236}">
                <a16:creationId xmlns:a16="http://schemas.microsoft.com/office/drawing/2014/main" id="{6337A635-4865-8B4D-9E7F-F1B8102F0005}"/>
              </a:ext>
            </a:extLst>
          </p:cNvPr>
          <p:cNvSpPr txBox="1"/>
          <p:nvPr userDrawn="1"/>
        </p:nvSpPr>
        <p:spPr>
          <a:xfrm>
            <a:off x="577081" y="1295400"/>
            <a:ext cx="649537" cy="1446550"/>
          </a:xfrm>
          <a:prstGeom prst="rect">
            <a:avLst/>
          </a:prstGeom>
          <a:noFill/>
        </p:spPr>
        <p:txBody>
          <a:bodyPr wrap="none" rtlCol="0">
            <a:spAutoFit/>
          </a:bodyPr>
          <a:lstStyle/>
          <a:p>
            <a:r>
              <a:rPr lang="en-US" sz="8800" b="0" i="0">
                <a:solidFill>
                  <a:schemeClr val="bg1"/>
                </a:solidFill>
                <a:latin typeface="YaleNew" panose="02000602050000020003" pitchFamily="2" charset="77"/>
                <a:cs typeface="Arial" panose="020B0604020202020204" pitchFamily="34" charset="0"/>
              </a:rPr>
              <a:t>“</a:t>
            </a:r>
          </a:p>
        </p:txBody>
      </p:sp>
    </p:spTree>
    <p:extLst>
      <p:ext uri="{BB962C8B-B14F-4D97-AF65-F5344CB8AC3E}">
        <p14:creationId xmlns:p14="http://schemas.microsoft.com/office/powerpoint/2010/main" val="2315641114"/>
      </p:ext>
    </p:extLst>
  </p:cSld>
  <p:clrMapOvr>
    <a:masterClrMapping/>
  </p:clrMapOvr>
  <p:extLst>
    <p:ext uri="{DCECCB84-F9BA-43D5-87BE-67443E8EF086}">
      <p15:sldGuideLst xmlns:p15="http://schemas.microsoft.com/office/powerpoint/2012/main">
        <p15:guide id="1" orient="horz" pos="3888">
          <p15:clr>
            <a:srgbClr val="FBAE40"/>
          </p15:clr>
        </p15:guide>
        <p15:guide id="2" pos="2064">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theme" Target="../theme/theme4.xml"/><Relationship Id="rId4"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image" Target="../media/image2.png"/><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theme" Target="../theme/theme5.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D5E6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9FBD34-AA63-07A6-94C9-C6E29D4204FE}"/>
              </a:ext>
            </a:extLst>
          </p:cNvPr>
          <p:cNvSpPr>
            <a:spLocks noGrp="1"/>
          </p:cNvSpPr>
          <p:nvPr>
            <p:ph type="title"/>
          </p:nvPr>
        </p:nvSpPr>
        <p:spPr>
          <a:xfrm>
            <a:off x="838200" y="780761"/>
            <a:ext cx="10515600" cy="1325563"/>
          </a:xfrm>
          <a:prstGeom prst="rect">
            <a:avLst/>
          </a:prstGeom>
        </p:spPr>
        <p:txBody>
          <a:bodyPr vert="horz" lIns="91440" tIns="45720" rIns="91440" bIns="45720" rtlCol="0" anchor="ctr">
            <a:noAutofit/>
          </a:bodyPr>
          <a:lstStyle/>
          <a:p>
            <a:r>
              <a:rPr lang="en-US" dirty="0"/>
              <a:t>Instructions</a:t>
            </a:r>
          </a:p>
        </p:txBody>
      </p:sp>
      <p:sp>
        <p:nvSpPr>
          <p:cNvPr id="3" name="Text Placeholder 2">
            <a:extLst>
              <a:ext uri="{FF2B5EF4-FFF2-40B4-BE49-F238E27FC236}">
                <a16:creationId xmlns:a16="http://schemas.microsoft.com/office/drawing/2014/main" id="{11EBA7FB-7C7B-EDF4-8F3F-321256FEBA42}"/>
              </a:ext>
            </a:extLst>
          </p:cNvPr>
          <p:cNvSpPr>
            <a:spLocks noGrp="1"/>
          </p:cNvSpPr>
          <p:nvPr>
            <p:ph type="body" idx="1"/>
          </p:nvPr>
        </p:nvSpPr>
        <p:spPr>
          <a:xfrm>
            <a:off x="838200" y="2740025"/>
            <a:ext cx="10515600" cy="3767653"/>
          </a:xfrm>
          <a:prstGeom prst="rect">
            <a:avLst/>
          </a:prstGeom>
        </p:spPr>
        <p:txBody>
          <a:bodyPr vert="horz" lIns="91440" tIns="45720" rIns="91440" bIns="45720" rtlCol="0">
            <a:normAutofit/>
          </a:bodyPr>
          <a:lstStyle/>
          <a:p>
            <a:pPr lvl="0"/>
            <a:r>
              <a:rPr lang="en-US" dirty="0"/>
              <a:t>On the four main master pages below (the larger slides numbered 2, 3, 4, 5), please enter your official department name at the bottom left where indicated. This will populate the template’s slide layouts (smaller slides). </a:t>
            </a:r>
          </a:p>
          <a:p>
            <a:pPr lvl="0"/>
            <a:r>
              <a:rPr lang="en-US" dirty="0"/>
              <a:t>You now have a PPT template customized to your department and you may delete this slide.</a:t>
            </a:r>
          </a:p>
        </p:txBody>
      </p:sp>
    </p:spTree>
    <p:extLst>
      <p:ext uri="{BB962C8B-B14F-4D97-AF65-F5344CB8AC3E}">
        <p14:creationId xmlns:p14="http://schemas.microsoft.com/office/powerpoint/2010/main" val="2094816844"/>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11500" b="1" i="0" kern="1200">
          <a:solidFill>
            <a:schemeClr val="bg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B4109C66-FB27-AD81-E523-97010EC244C3}"/>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
        <p:nvSpPr>
          <p:cNvPr id="13" name="TextBox 12">
            <a:extLst>
              <a:ext uri="{FF2B5EF4-FFF2-40B4-BE49-F238E27FC236}">
                <a16:creationId xmlns:a16="http://schemas.microsoft.com/office/drawing/2014/main" id="{04B3DB75-BB98-5E23-EFA4-89A6F1A2820E}"/>
              </a:ext>
            </a:extLst>
          </p:cNvPr>
          <p:cNvSpPr txBox="1">
            <a:spLocks noGrp="1" noRot="1" noMove="1" noResize="1" noEditPoints="1" noAdjustHandles="1" noChangeArrowheads="1" noChangeShapeType="1"/>
          </p:cNvSpPr>
          <p:nvPr userDrawn="1"/>
        </p:nvSpPr>
        <p:spPr>
          <a:xfrm>
            <a:off x="1543373" y="6097471"/>
            <a:ext cx="3871766" cy="580928"/>
          </a:xfrm>
          <a:prstGeom prst="rect">
            <a:avLst/>
          </a:prstGeom>
          <a:noFill/>
        </p:spPr>
        <p:txBody>
          <a:bodyPr wrap="none" rtlCol="0">
            <a:spAutoFit/>
          </a:bodyPr>
          <a:lstStyle/>
          <a:p>
            <a:r>
              <a:rPr lang="en-US" sz="3175" b="0" i="1" dirty="0">
                <a:solidFill>
                  <a:schemeClr val="bg1"/>
                </a:solidFill>
                <a:latin typeface="YaleNew" panose="02000602050000020003" pitchFamily="2" charset="77"/>
              </a:rPr>
              <a:t>Department Name Here</a:t>
            </a:r>
          </a:p>
        </p:txBody>
      </p:sp>
      <p:pic>
        <p:nvPicPr>
          <p:cNvPr id="16" name="Picture 15" descr="A picture containing clipart&#10;&#10;Description automatically generated">
            <a:extLst>
              <a:ext uri="{FF2B5EF4-FFF2-40B4-BE49-F238E27FC236}">
                <a16:creationId xmlns:a16="http://schemas.microsoft.com/office/drawing/2014/main" id="{26AF6844-6589-2AD9-FD5E-ADE5F2F0B673}"/>
              </a:ext>
            </a:extLst>
          </p:cNvPr>
          <p:cNvPicPr>
            <a:picLocks noGrp="1" noRot="1" noChangeAspect="1" noMove="1" noResize="1" noEditPoints="1" noAdjustHandles="1" noChangeArrowheads="1" noChangeShapeType="1" noCrop="1"/>
          </p:cNvPicPr>
          <p:nvPr userDrawn="1"/>
        </p:nvPicPr>
        <p:blipFill>
          <a:blip r:embed="rId5" cstate="screen">
            <a:extLst>
              <a:ext uri="{28A0092B-C50C-407E-A947-70E740481C1C}">
                <a14:useLocalDpi xmlns:a14="http://schemas.microsoft.com/office/drawing/2010/main"/>
              </a:ext>
            </a:extLst>
          </a:blip>
          <a:stretch>
            <a:fillRect/>
          </a:stretch>
        </p:blipFill>
        <p:spPr>
          <a:xfrm>
            <a:off x="533399" y="5560507"/>
            <a:ext cx="5486399" cy="399971"/>
          </a:xfrm>
          <a:prstGeom prst="rect">
            <a:avLst/>
          </a:prstGeom>
        </p:spPr>
      </p:pic>
    </p:spTree>
    <p:extLst>
      <p:ext uri="{BB962C8B-B14F-4D97-AF65-F5344CB8AC3E}">
        <p14:creationId xmlns:p14="http://schemas.microsoft.com/office/powerpoint/2010/main" val="2268952124"/>
      </p:ext>
    </p:extLst>
  </p:cSld>
  <p:clrMap bg1="lt1" tx1="dk1" bg2="lt2" tx2="dk2" accent1="accent1" accent2="accent2" accent3="accent3" accent4="accent4" accent5="accent5" accent6="accent6" hlink="hlink" folHlink="folHlink"/>
  <p:sldLayoutIdLst>
    <p:sldLayoutId id="2147483649" r:id="rId1"/>
    <p:sldLayoutId id="2147483684" r:id="rId2"/>
    <p:sldLayoutId id="2147483685"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792" userDrawn="1">
          <p15:clr>
            <a:srgbClr val="F26B43"/>
          </p15:clr>
        </p15:guide>
        <p15:guide id="3" pos="312" userDrawn="1">
          <p15:clr>
            <a:srgbClr val="F26B43"/>
          </p15:clr>
        </p15:guide>
        <p15:guide id="4" orient="horz" pos="410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AC383DF8-F853-B850-5168-5431E59AE043}"/>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
        <p:nvSpPr>
          <p:cNvPr id="8" name="TextBox 7">
            <a:extLst>
              <a:ext uri="{FF2B5EF4-FFF2-40B4-BE49-F238E27FC236}">
                <a16:creationId xmlns:a16="http://schemas.microsoft.com/office/drawing/2014/main" id="{325518F5-469D-14A9-B271-03828796DA0C}"/>
              </a:ext>
            </a:extLst>
          </p:cNvPr>
          <p:cNvSpPr txBox="1">
            <a:spLocks noGrp="1" noRot="1" noMove="1" noResize="1" noEditPoints="1" noAdjustHandles="1" noChangeArrowheads="1" noChangeShapeType="1"/>
          </p:cNvSpPr>
          <p:nvPr userDrawn="1"/>
        </p:nvSpPr>
        <p:spPr>
          <a:xfrm>
            <a:off x="1543373" y="6097471"/>
            <a:ext cx="3871766" cy="580928"/>
          </a:xfrm>
          <a:prstGeom prst="rect">
            <a:avLst/>
          </a:prstGeom>
          <a:noFill/>
        </p:spPr>
        <p:txBody>
          <a:bodyPr wrap="none" rtlCol="0">
            <a:spAutoFit/>
          </a:bodyPr>
          <a:lstStyle/>
          <a:p>
            <a:r>
              <a:rPr lang="en-US" sz="3175" b="0" i="1" dirty="0">
                <a:solidFill>
                  <a:srgbClr val="00346B"/>
                </a:solidFill>
                <a:latin typeface="YaleNew" panose="02000602050000020003" pitchFamily="2" charset="77"/>
              </a:rPr>
              <a:t>Department Name Here</a:t>
            </a:r>
          </a:p>
        </p:txBody>
      </p:sp>
      <p:pic>
        <p:nvPicPr>
          <p:cNvPr id="9" name="Picture 8">
            <a:extLst>
              <a:ext uri="{FF2B5EF4-FFF2-40B4-BE49-F238E27FC236}">
                <a16:creationId xmlns:a16="http://schemas.microsoft.com/office/drawing/2014/main" id="{4DD9F75A-1D7B-04F8-F08A-AF49FE0D9750}"/>
              </a:ext>
            </a:extLst>
          </p:cNvPr>
          <p:cNvPicPr>
            <a:picLocks noGrp="1" noRot="1" noChangeAspect="1" noMove="1" noResize="1" noEditPoints="1" noAdjustHandles="1" noChangeArrowheads="1" noChangeShapeType="1" noCrop="1"/>
          </p:cNvPicPr>
          <p:nvPr userDrawn="1"/>
        </p:nvPicPr>
        <p:blipFill>
          <a:blip r:embed="rId5"/>
          <a:srcRect/>
          <a:stretch/>
        </p:blipFill>
        <p:spPr>
          <a:xfrm>
            <a:off x="533399" y="5563988"/>
            <a:ext cx="5486399" cy="393008"/>
          </a:xfrm>
          <a:prstGeom prst="rect">
            <a:avLst/>
          </a:prstGeom>
        </p:spPr>
      </p:pic>
    </p:spTree>
    <p:extLst>
      <p:ext uri="{BB962C8B-B14F-4D97-AF65-F5344CB8AC3E}">
        <p14:creationId xmlns:p14="http://schemas.microsoft.com/office/powerpoint/2010/main" val="40750257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34BFCD74-2D11-411D-BA34-B9AF6CDF1527}"/>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
        <p:nvSpPr>
          <p:cNvPr id="3" name="TextBox 2">
            <a:extLst>
              <a:ext uri="{FF2B5EF4-FFF2-40B4-BE49-F238E27FC236}">
                <a16:creationId xmlns:a16="http://schemas.microsoft.com/office/drawing/2014/main" id="{A8E9F179-C045-57C1-42EB-A3C57EBF9523}"/>
              </a:ext>
            </a:extLst>
          </p:cNvPr>
          <p:cNvSpPr txBox="1">
            <a:spLocks noGrp="1" noRot="1" noMove="1" noResize="1" noEditPoints="1" noAdjustHandles="1" noChangeArrowheads="1" noChangeShapeType="1"/>
          </p:cNvSpPr>
          <p:nvPr userDrawn="1"/>
        </p:nvSpPr>
        <p:spPr>
          <a:xfrm>
            <a:off x="1052791" y="6306235"/>
            <a:ext cx="6585240" cy="323165"/>
          </a:xfrm>
          <a:prstGeom prst="rect">
            <a:avLst/>
          </a:prstGeom>
          <a:noFill/>
        </p:spPr>
        <p:txBody>
          <a:bodyPr wrap="square" rtlCol="0">
            <a:spAutoFit/>
          </a:bodyPr>
          <a:lstStyle/>
          <a:p>
            <a:r>
              <a:rPr lang="en-US" sz="1500" b="0" i="1" dirty="0">
                <a:solidFill>
                  <a:schemeClr val="bg1"/>
                </a:solidFill>
                <a:latin typeface="YaleNew" panose="02000602050000020003" pitchFamily="2" charset="77"/>
              </a:rPr>
              <a:t>Department Name Here</a:t>
            </a:r>
          </a:p>
        </p:txBody>
      </p:sp>
      <p:pic>
        <p:nvPicPr>
          <p:cNvPr id="4" name="Picture 3" descr="A picture containing clipart&#10;&#10;Description automatically generated">
            <a:extLst>
              <a:ext uri="{FF2B5EF4-FFF2-40B4-BE49-F238E27FC236}">
                <a16:creationId xmlns:a16="http://schemas.microsoft.com/office/drawing/2014/main" id="{6C063CE9-E766-A4AD-B4BF-DA97CC427955}"/>
              </a:ext>
            </a:extLst>
          </p:cNvPr>
          <p:cNvPicPr>
            <a:picLocks noGrp="1" noRot="1" noChangeAspect="1" noMove="1" noResize="1" noEditPoints="1" noAdjustHandles="1" noChangeArrowheads="1" noChangeShapeType="1" noCrop="1"/>
          </p:cNvPicPr>
          <p:nvPr userDrawn="1"/>
        </p:nvPicPr>
        <p:blipFill>
          <a:blip r:embed="rId6" cstate="screen">
            <a:extLst>
              <a:ext uri="{28A0092B-C50C-407E-A947-70E740481C1C}">
                <a14:useLocalDpi xmlns:a14="http://schemas.microsoft.com/office/drawing/2010/main"/>
              </a:ext>
            </a:extLst>
          </a:blip>
          <a:stretch>
            <a:fillRect/>
          </a:stretch>
        </p:blipFill>
        <p:spPr>
          <a:xfrm>
            <a:off x="611124" y="6077438"/>
            <a:ext cx="2633990" cy="192024"/>
          </a:xfrm>
          <a:prstGeom prst="rect">
            <a:avLst/>
          </a:prstGeom>
        </p:spPr>
      </p:pic>
    </p:spTree>
    <p:extLst>
      <p:ext uri="{BB962C8B-B14F-4D97-AF65-F5344CB8AC3E}">
        <p14:creationId xmlns:p14="http://schemas.microsoft.com/office/powerpoint/2010/main" val="9737895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hf hdr="0" ftr="0" dt="0"/>
  <p:txStyles>
    <p:titleStyle>
      <a:lvl1pPr algn="l" defTabSz="685800" rtl="0" eaLnBrk="1" fontAlgn="base" hangingPunct="1">
        <a:spcBef>
          <a:spcPts val="750"/>
        </a:spcBef>
        <a:spcAft>
          <a:spcPct val="0"/>
        </a:spcAft>
        <a:defRPr sz="3600" b="0" kern="1200">
          <a:solidFill>
            <a:schemeClr val="bg1"/>
          </a:solidFill>
          <a:latin typeface="YaleNew" panose="02000602050000020003" pitchFamily="2" charset="77"/>
          <a:ea typeface="+mj-ea"/>
          <a:cs typeface="Microsoft Sans Serif" panose="020B0604020202020204" pitchFamily="34" charset="0"/>
        </a:defRPr>
      </a:lvl1pPr>
      <a:lvl2pPr algn="l" defTabSz="685800" rtl="0" eaLnBrk="1" fontAlgn="base" hangingPunct="1">
        <a:spcBef>
          <a:spcPts val="750"/>
        </a:spcBef>
        <a:spcAft>
          <a:spcPct val="0"/>
        </a:spcAft>
        <a:defRPr sz="2200" b="1">
          <a:solidFill>
            <a:schemeClr val="tx1"/>
          </a:solidFill>
          <a:latin typeface="Arial" charset="0"/>
        </a:defRPr>
      </a:lvl2pPr>
      <a:lvl3pPr algn="l" defTabSz="685800" rtl="0" eaLnBrk="1" fontAlgn="base" hangingPunct="1">
        <a:spcBef>
          <a:spcPts val="750"/>
        </a:spcBef>
        <a:spcAft>
          <a:spcPct val="0"/>
        </a:spcAft>
        <a:defRPr sz="2200" b="1">
          <a:solidFill>
            <a:schemeClr val="tx1"/>
          </a:solidFill>
          <a:latin typeface="Arial" charset="0"/>
        </a:defRPr>
      </a:lvl3pPr>
      <a:lvl4pPr algn="l" defTabSz="685800" rtl="0" eaLnBrk="1" fontAlgn="base" hangingPunct="1">
        <a:spcBef>
          <a:spcPts val="750"/>
        </a:spcBef>
        <a:spcAft>
          <a:spcPct val="0"/>
        </a:spcAft>
        <a:defRPr sz="2200" b="1">
          <a:solidFill>
            <a:schemeClr val="tx1"/>
          </a:solidFill>
          <a:latin typeface="Arial" charset="0"/>
        </a:defRPr>
      </a:lvl4pPr>
      <a:lvl5pPr algn="l" defTabSz="685800" rtl="0" eaLnBrk="1" fontAlgn="base" hangingPunct="1">
        <a:spcBef>
          <a:spcPts val="750"/>
        </a:spcBef>
        <a:spcAft>
          <a:spcPct val="0"/>
        </a:spcAft>
        <a:defRPr sz="2200" b="1">
          <a:solidFill>
            <a:schemeClr val="tx1"/>
          </a:solidFill>
          <a:latin typeface="Arial" charset="0"/>
        </a:defRPr>
      </a:lvl5pPr>
      <a:lvl6pPr marL="457200" algn="l" defTabSz="685800" rtl="0" eaLnBrk="1" fontAlgn="base" hangingPunct="1">
        <a:spcBef>
          <a:spcPts val="750"/>
        </a:spcBef>
        <a:spcAft>
          <a:spcPct val="0"/>
        </a:spcAft>
        <a:defRPr sz="2200" b="1">
          <a:solidFill>
            <a:schemeClr val="tx1"/>
          </a:solidFill>
          <a:latin typeface="Arial" charset="0"/>
        </a:defRPr>
      </a:lvl6pPr>
      <a:lvl7pPr marL="914400" algn="l" defTabSz="685800" rtl="0" eaLnBrk="1" fontAlgn="base" hangingPunct="1">
        <a:spcBef>
          <a:spcPts val="750"/>
        </a:spcBef>
        <a:spcAft>
          <a:spcPct val="0"/>
        </a:spcAft>
        <a:defRPr sz="2200" b="1">
          <a:solidFill>
            <a:schemeClr val="tx1"/>
          </a:solidFill>
          <a:latin typeface="Arial" charset="0"/>
        </a:defRPr>
      </a:lvl7pPr>
      <a:lvl8pPr marL="1371600" algn="l" defTabSz="685800" rtl="0" eaLnBrk="1" fontAlgn="base" hangingPunct="1">
        <a:spcBef>
          <a:spcPts val="750"/>
        </a:spcBef>
        <a:spcAft>
          <a:spcPct val="0"/>
        </a:spcAft>
        <a:defRPr sz="2200" b="1">
          <a:solidFill>
            <a:schemeClr val="tx1"/>
          </a:solidFill>
          <a:latin typeface="Arial" charset="0"/>
        </a:defRPr>
      </a:lvl8pPr>
      <a:lvl9pPr marL="1828800" algn="l" defTabSz="685800" rtl="0" eaLnBrk="1" fontAlgn="base" hangingPunct="1">
        <a:spcBef>
          <a:spcPts val="750"/>
        </a:spcBef>
        <a:spcAft>
          <a:spcPct val="0"/>
        </a:spcAft>
        <a:defRPr sz="2200" b="1">
          <a:solidFill>
            <a:schemeClr val="tx1"/>
          </a:solidFill>
          <a:latin typeface="Arial" charset="0"/>
        </a:defRPr>
      </a:lvl9pPr>
    </p:titleStyle>
    <p:bodyStyle>
      <a:lvl1pPr algn="l" defTabSz="685800" rtl="0" eaLnBrk="1" fontAlgn="base" hangingPunct="1">
        <a:lnSpc>
          <a:spcPct val="120000"/>
        </a:lnSpc>
        <a:spcBef>
          <a:spcPts val="750"/>
        </a:spcBef>
        <a:spcAft>
          <a:spcPct val="0"/>
        </a:spcAft>
        <a:buFont typeface="Arial" panose="020B0604020202020204" pitchFamily="34" charset="0"/>
        <a:defRPr sz="2000" i="0" kern="1200">
          <a:solidFill>
            <a:schemeClr val="bg1"/>
          </a:solidFill>
          <a:latin typeface="Microsoft Sans Serif" panose="020B0604020202020204" pitchFamily="34" charset="0"/>
          <a:ea typeface="+mn-ea"/>
          <a:cs typeface="Microsoft Sans Serif" panose="020B0604020202020204" pitchFamily="34" charset="0"/>
        </a:defRPr>
      </a:lvl1pPr>
      <a:lvl2pPr marL="5572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800" i="0" kern="1200">
          <a:solidFill>
            <a:schemeClr val="bg1"/>
          </a:solidFill>
          <a:latin typeface="Microsoft Sans Serif" panose="020B0604020202020204" pitchFamily="34" charset="0"/>
          <a:ea typeface="+mn-ea"/>
          <a:cs typeface="Microsoft Sans Serif" panose="020B0604020202020204" pitchFamily="34" charset="0"/>
        </a:defRPr>
      </a:lvl2pPr>
      <a:lvl3pPr marL="9001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600" i="0" kern="1200">
          <a:solidFill>
            <a:schemeClr val="bg1"/>
          </a:solidFill>
          <a:latin typeface="Microsoft Sans Serif" panose="020B0604020202020204" pitchFamily="34" charset="0"/>
          <a:ea typeface="+mn-ea"/>
          <a:cs typeface="Microsoft Sans Serif" panose="020B0604020202020204" pitchFamily="34" charset="0"/>
        </a:defRPr>
      </a:lvl3pPr>
      <a:lvl4pPr marL="12430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400" i="0" kern="1200">
          <a:solidFill>
            <a:schemeClr val="bg1"/>
          </a:solidFill>
          <a:latin typeface="Microsoft Sans Serif" panose="020B0604020202020204" pitchFamily="34" charset="0"/>
          <a:ea typeface="+mn-ea"/>
          <a:cs typeface="Microsoft Sans Serif" panose="020B0604020202020204" pitchFamily="34" charset="0"/>
        </a:defRPr>
      </a:lvl4pPr>
      <a:lvl5pPr marL="15859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200" i="0" kern="1200">
          <a:solidFill>
            <a:schemeClr val="bg1"/>
          </a:solidFill>
          <a:latin typeface="Microsoft Sans Serif" panose="020B0604020202020204" pitchFamily="34" charset="0"/>
          <a:ea typeface="+mn-ea"/>
          <a:cs typeface="Microsoft Sans Serif"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34BFCD74-2D11-411D-BA34-B9AF6CDF1527}"/>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defRPr>
            </a:lvl1pPr>
          </a:lstStyle>
          <a:p>
            <a:pPr>
              <a:defRPr/>
            </a:pPr>
            <a:fld id="{6E185F3A-9EB0-004F-8466-36A321E6E181}" type="slidenum">
              <a:rPr lang="en-US" smtClean="0"/>
              <a:pPr>
                <a:defRPr/>
              </a:pPr>
              <a:t>‹#›</a:t>
            </a:fld>
            <a:endParaRPr lang="en-US" dirty="0"/>
          </a:p>
        </p:txBody>
      </p:sp>
      <p:sp>
        <p:nvSpPr>
          <p:cNvPr id="4" name="TextBox 3">
            <a:extLst>
              <a:ext uri="{FF2B5EF4-FFF2-40B4-BE49-F238E27FC236}">
                <a16:creationId xmlns:a16="http://schemas.microsoft.com/office/drawing/2014/main" id="{7FB64364-6DD5-7BD4-B02F-794655710BD7}"/>
              </a:ext>
            </a:extLst>
          </p:cNvPr>
          <p:cNvSpPr txBox="1">
            <a:spLocks noGrp="1" noRot="1" noMove="1" noResize="1" noEditPoints="1" noAdjustHandles="1" noChangeArrowheads="1" noChangeShapeType="1"/>
          </p:cNvSpPr>
          <p:nvPr userDrawn="1"/>
        </p:nvSpPr>
        <p:spPr>
          <a:xfrm>
            <a:off x="1052791" y="6306235"/>
            <a:ext cx="6585240" cy="323165"/>
          </a:xfrm>
          <a:prstGeom prst="rect">
            <a:avLst/>
          </a:prstGeom>
          <a:noFill/>
        </p:spPr>
        <p:txBody>
          <a:bodyPr wrap="square" rtlCol="0">
            <a:spAutoFit/>
          </a:bodyPr>
          <a:lstStyle/>
          <a:p>
            <a:r>
              <a:rPr lang="en-US" sz="1500" b="0" i="1" dirty="0">
                <a:solidFill>
                  <a:srgbClr val="00346B"/>
                </a:solidFill>
                <a:latin typeface="YaleNew" panose="02000602050000020003" pitchFamily="2" charset="77"/>
              </a:rPr>
              <a:t>Department Name Here</a:t>
            </a:r>
          </a:p>
        </p:txBody>
      </p:sp>
      <p:pic>
        <p:nvPicPr>
          <p:cNvPr id="5" name="Picture 4">
            <a:extLst>
              <a:ext uri="{FF2B5EF4-FFF2-40B4-BE49-F238E27FC236}">
                <a16:creationId xmlns:a16="http://schemas.microsoft.com/office/drawing/2014/main" id="{92E3B794-0591-F23C-2A87-AE5EED090274}"/>
              </a:ext>
            </a:extLst>
          </p:cNvPr>
          <p:cNvPicPr>
            <a:picLocks noGrp="1" noRot="1" noChangeAspect="1" noMove="1" noResize="1" noEditPoints="1" noAdjustHandles="1" noChangeArrowheads="1" noChangeShapeType="1" noCrop="1"/>
          </p:cNvPicPr>
          <p:nvPr userDrawn="1"/>
        </p:nvPicPr>
        <p:blipFill>
          <a:blip r:embed="rId25"/>
          <a:srcRect/>
          <a:stretch/>
        </p:blipFill>
        <p:spPr>
          <a:xfrm>
            <a:off x="611124" y="6079109"/>
            <a:ext cx="2633990" cy="188681"/>
          </a:xfrm>
          <a:prstGeom prst="rect">
            <a:avLst/>
          </a:prstGeom>
        </p:spPr>
      </p:pic>
    </p:spTree>
    <p:extLst>
      <p:ext uri="{BB962C8B-B14F-4D97-AF65-F5344CB8AC3E}">
        <p14:creationId xmlns:p14="http://schemas.microsoft.com/office/powerpoint/2010/main" val="411391719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Lst>
  <p:hf hdr="0" ftr="0" dt="0"/>
  <p:txStyles>
    <p:titleStyle>
      <a:lvl1pPr algn="l" defTabSz="685800" rtl="0" eaLnBrk="1" fontAlgn="base" hangingPunct="1">
        <a:spcBef>
          <a:spcPts val="750"/>
        </a:spcBef>
        <a:spcAft>
          <a:spcPct val="0"/>
        </a:spcAft>
        <a:defRPr sz="3600" b="0" kern="1200">
          <a:solidFill>
            <a:schemeClr val="tx2"/>
          </a:solidFill>
          <a:latin typeface="YaleNew" panose="02000602050000020003" pitchFamily="2" charset="77"/>
          <a:ea typeface="+mj-ea"/>
          <a:cs typeface="Microsoft Sans Serif" panose="020B0604020202020204" pitchFamily="34" charset="0"/>
        </a:defRPr>
      </a:lvl1pPr>
      <a:lvl2pPr algn="l" defTabSz="685800" rtl="0" eaLnBrk="1" fontAlgn="base" hangingPunct="1">
        <a:spcBef>
          <a:spcPts val="750"/>
        </a:spcBef>
        <a:spcAft>
          <a:spcPct val="0"/>
        </a:spcAft>
        <a:defRPr sz="2200" b="1">
          <a:solidFill>
            <a:schemeClr val="tx1"/>
          </a:solidFill>
          <a:latin typeface="Arial" charset="0"/>
        </a:defRPr>
      </a:lvl2pPr>
      <a:lvl3pPr algn="l" defTabSz="685800" rtl="0" eaLnBrk="1" fontAlgn="base" hangingPunct="1">
        <a:spcBef>
          <a:spcPts val="750"/>
        </a:spcBef>
        <a:spcAft>
          <a:spcPct val="0"/>
        </a:spcAft>
        <a:defRPr sz="2200" b="1">
          <a:solidFill>
            <a:schemeClr val="tx1"/>
          </a:solidFill>
          <a:latin typeface="Arial" charset="0"/>
        </a:defRPr>
      </a:lvl3pPr>
      <a:lvl4pPr algn="l" defTabSz="685800" rtl="0" eaLnBrk="1" fontAlgn="base" hangingPunct="1">
        <a:spcBef>
          <a:spcPts val="750"/>
        </a:spcBef>
        <a:spcAft>
          <a:spcPct val="0"/>
        </a:spcAft>
        <a:defRPr sz="2200" b="1">
          <a:solidFill>
            <a:schemeClr val="tx1"/>
          </a:solidFill>
          <a:latin typeface="Arial" charset="0"/>
        </a:defRPr>
      </a:lvl4pPr>
      <a:lvl5pPr algn="l" defTabSz="685800" rtl="0" eaLnBrk="1" fontAlgn="base" hangingPunct="1">
        <a:spcBef>
          <a:spcPts val="750"/>
        </a:spcBef>
        <a:spcAft>
          <a:spcPct val="0"/>
        </a:spcAft>
        <a:defRPr sz="2200" b="1">
          <a:solidFill>
            <a:schemeClr val="tx1"/>
          </a:solidFill>
          <a:latin typeface="Arial" charset="0"/>
        </a:defRPr>
      </a:lvl5pPr>
      <a:lvl6pPr marL="457200" algn="l" defTabSz="685800" rtl="0" eaLnBrk="1" fontAlgn="base" hangingPunct="1">
        <a:spcBef>
          <a:spcPts val="750"/>
        </a:spcBef>
        <a:spcAft>
          <a:spcPct val="0"/>
        </a:spcAft>
        <a:defRPr sz="2200" b="1">
          <a:solidFill>
            <a:schemeClr val="tx1"/>
          </a:solidFill>
          <a:latin typeface="Arial" charset="0"/>
        </a:defRPr>
      </a:lvl6pPr>
      <a:lvl7pPr marL="914400" algn="l" defTabSz="685800" rtl="0" eaLnBrk="1" fontAlgn="base" hangingPunct="1">
        <a:spcBef>
          <a:spcPts val="750"/>
        </a:spcBef>
        <a:spcAft>
          <a:spcPct val="0"/>
        </a:spcAft>
        <a:defRPr sz="2200" b="1">
          <a:solidFill>
            <a:schemeClr val="tx1"/>
          </a:solidFill>
          <a:latin typeface="Arial" charset="0"/>
        </a:defRPr>
      </a:lvl7pPr>
      <a:lvl8pPr marL="1371600" algn="l" defTabSz="685800" rtl="0" eaLnBrk="1" fontAlgn="base" hangingPunct="1">
        <a:spcBef>
          <a:spcPts val="750"/>
        </a:spcBef>
        <a:spcAft>
          <a:spcPct val="0"/>
        </a:spcAft>
        <a:defRPr sz="2200" b="1">
          <a:solidFill>
            <a:schemeClr val="tx1"/>
          </a:solidFill>
          <a:latin typeface="Arial" charset="0"/>
        </a:defRPr>
      </a:lvl8pPr>
      <a:lvl9pPr marL="1828800" algn="l" defTabSz="685800" rtl="0" eaLnBrk="1" fontAlgn="base" hangingPunct="1">
        <a:spcBef>
          <a:spcPts val="750"/>
        </a:spcBef>
        <a:spcAft>
          <a:spcPct val="0"/>
        </a:spcAft>
        <a:defRPr sz="2200" b="1">
          <a:solidFill>
            <a:schemeClr val="tx1"/>
          </a:solidFill>
          <a:latin typeface="Arial" charset="0"/>
        </a:defRPr>
      </a:lvl9pPr>
    </p:titleStyle>
    <p:bodyStyle>
      <a:lvl1pPr algn="l" defTabSz="685800" rtl="0" eaLnBrk="1" fontAlgn="base" hangingPunct="1">
        <a:lnSpc>
          <a:spcPct val="120000"/>
        </a:lnSpc>
        <a:spcBef>
          <a:spcPts val="750"/>
        </a:spcBef>
        <a:spcAft>
          <a:spcPct val="0"/>
        </a:spcAft>
        <a:buFont typeface="Arial" panose="020B0604020202020204" pitchFamily="34" charset="0"/>
        <a:defRPr sz="2000" i="0" kern="1200">
          <a:solidFill>
            <a:schemeClr val="tx2"/>
          </a:solidFill>
          <a:latin typeface="Microsoft Sans Serif" panose="020B0604020202020204" pitchFamily="34" charset="0"/>
          <a:ea typeface="+mn-ea"/>
          <a:cs typeface="Microsoft Sans Serif" panose="020B0604020202020204" pitchFamily="34" charset="0"/>
        </a:defRPr>
      </a:lvl1pPr>
      <a:lvl2pPr marL="5572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800" i="0" kern="1200">
          <a:solidFill>
            <a:schemeClr val="tx2"/>
          </a:solidFill>
          <a:latin typeface="Microsoft Sans Serif" panose="020B0604020202020204" pitchFamily="34" charset="0"/>
          <a:ea typeface="+mn-ea"/>
          <a:cs typeface="Microsoft Sans Serif" panose="020B0604020202020204" pitchFamily="34" charset="0"/>
        </a:defRPr>
      </a:lvl2pPr>
      <a:lvl3pPr marL="9001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600" i="0" kern="1200">
          <a:solidFill>
            <a:schemeClr val="tx2"/>
          </a:solidFill>
          <a:latin typeface="Microsoft Sans Serif" panose="020B0604020202020204" pitchFamily="34" charset="0"/>
          <a:ea typeface="+mn-ea"/>
          <a:cs typeface="Microsoft Sans Serif" panose="020B0604020202020204" pitchFamily="34" charset="0"/>
        </a:defRPr>
      </a:lvl3pPr>
      <a:lvl4pPr marL="12430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400" i="0" kern="1200">
          <a:solidFill>
            <a:schemeClr val="tx2"/>
          </a:solidFill>
          <a:latin typeface="Microsoft Sans Serif" panose="020B0604020202020204" pitchFamily="34" charset="0"/>
          <a:ea typeface="+mn-ea"/>
          <a:cs typeface="Microsoft Sans Serif" panose="020B0604020202020204" pitchFamily="34" charset="0"/>
        </a:defRPr>
      </a:lvl4pPr>
      <a:lvl5pPr marL="15859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200" i="0" kern="1200">
          <a:solidFill>
            <a:schemeClr val="tx2"/>
          </a:solidFill>
          <a:latin typeface="Microsoft Sans Serif" panose="020B0604020202020204" pitchFamily="34" charset="0"/>
          <a:ea typeface="+mn-ea"/>
          <a:cs typeface="Microsoft Sans Serif"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yaleidentity.yale.edu/core-identity-elements/yale-typefaces/download-the-yale-typeface?check_logged_in=1"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873D8B6-DBC3-2CA6-962E-727996B061B3}"/>
              </a:ext>
            </a:extLst>
          </p:cNvPr>
          <p:cNvSpPr>
            <a:spLocks noGrp="1" noRot="1" noMove="1" noResize="1" noEditPoints="1" noAdjustHandles="1" noChangeArrowheads="1" noChangeShapeType="1"/>
          </p:cNvSpPr>
          <p:nvPr/>
        </p:nvSpPr>
        <p:spPr>
          <a:xfrm>
            <a:off x="0" y="0"/>
            <a:ext cx="12192000" cy="6858000"/>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7EDB339A-27E8-18C6-C674-2A79380C8363}"/>
              </a:ext>
            </a:extLst>
          </p:cNvPr>
          <p:cNvSpPr>
            <a:spLocks noGrp="1"/>
          </p:cNvSpPr>
          <p:nvPr>
            <p:ph type="title"/>
          </p:nvPr>
        </p:nvSpPr>
        <p:spPr>
          <a:xfrm>
            <a:off x="601580" y="466346"/>
            <a:ext cx="11057019" cy="1754339"/>
          </a:xfrm>
        </p:spPr>
        <p:txBody>
          <a:bodyPr/>
          <a:lstStyle/>
          <a:p>
            <a:r>
              <a:rPr lang="en-US" sz="11500" b="1" dirty="0">
                <a:solidFill>
                  <a:schemeClr val="bg1"/>
                </a:solidFill>
                <a:latin typeface="Arial Black" panose="020B0604020202020204" pitchFamily="34" charset="0"/>
                <a:cs typeface="Arial Black" panose="020B0604020202020204" pitchFamily="34" charset="0"/>
              </a:rPr>
              <a:t>Important</a:t>
            </a:r>
          </a:p>
        </p:txBody>
      </p:sp>
      <p:sp>
        <p:nvSpPr>
          <p:cNvPr id="4" name="Slide Number Placeholder 3">
            <a:extLst>
              <a:ext uri="{FF2B5EF4-FFF2-40B4-BE49-F238E27FC236}">
                <a16:creationId xmlns:a16="http://schemas.microsoft.com/office/drawing/2014/main" id="{62C1819A-8FCE-92BB-CF9E-17D653317761}"/>
              </a:ext>
            </a:extLst>
          </p:cNvPr>
          <p:cNvSpPr>
            <a:spLocks noGrp="1"/>
          </p:cNvSpPr>
          <p:nvPr>
            <p:ph type="sldNum" sz="quarter" idx="10"/>
          </p:nvPr>
        </p:nvSpPr>
        <p:spPr/>
        <p:txBody>
          <a:bodyPr/>
          <a:lstStyle/>
          <a:p>
            <a:pPr>
              <a:defRPr/>
            </a:pPr>
            <a:fld id="{A48725E7-0BCD-FA4A-B64F-9E36BFFE79F3}" type="slidenum">
              <a:rPr lang="en-US" smtClean="0"/>
              <a:pPr>
                <a:defRPr/>
              </a:pPr>
              <a:t>1</a:t>
            </a:fld>
            <a:endParaRPr lang="en-US" dirty="0"/>
          </a:p>
        </p:txBody>
      </p:sp>
      <p:sp>
        <p:nvSpPr>
          <p:cNvPr id="2" name="Text Placeholder 1">
            <a:extLst>
              <a:ext uri="{FF2B5EF4-FFF2-40B4-BE49-F238E27FC236}">
                <a16:creationId xmlns:a16="http://schemas.microsoft.com/office/drawing/2014/main" id="{5FFB8C4A-4DEA-7D63-E418-A749E1FB4866}"/>
              </a:ext>
            </a:extLst>
          </p:cNvPr>
          <p:cNvSpPr>
            <a:spLocks noGrp="1"/>
          </p:cNvSpPr>
          <p:nvPr>
            <p:ph type="body" sz="quarter" idx="4294967295"/>
          </p:nvPr>
        </p:nvSpPr>
        <p:spPr>
          <a:xfrm>
            <a:off x="601579" y="2449285"/>
            <a:ext cx="11307391" cy="4284024"/>
          </a:xfrm>
          <a:prstGeom prst="rect">
            <a:avLst/>
          </a:prstGeom>
        </p:spPr>
        <p:txBody>
          <a:bodyPr/>
          <a:lstStyle/>
          <a:p>
            <a:pPr>
              <a:lnSpc>
                <a:spcPct val="100000"/>
              </a:lnSpc>
            </a:pPr>
            <a:r>
              <a:rPr lang="en-US" sz="2800" dirty="0">
                <a:solidFill>
                  <a:schemeClr val="bg1"/>
                </a:solidFill>
              </a:rPr>
              <a:t>Prior to using this template you must ensure that the Yale typeface (</a:t>
            </a:r>
            <a:r>
              <a:rPr lang="en-US" sz="2800" dirty="0" err="1">
                <a:solidFill>
                  <a:schemeClr val="bg1"/>
                </a:solidFill>
              </a:rPr>
              <a:t>YaleNew</a:t>
            </a:r>
            <a:r>
              <a:rPr lang="en-US" sz="2800" dirty="0">
                <a:solidFill>
                  <a:schemeClr val="bg1"/>
                </a:solidFill>
              </a:rPr>
              <a:t>) is installed on your machine for text to display properly.</a:t>
            </a:r>
          </a:p>
          <a:p>
            <a:pPr marL="514350" indent="-514350">
              <a:lnSpc>
                <a:spcPct val="100000"/>
              </a:lnSpc>
              <a:buFont typeface="+mj-lt"/>
              <a:buAutoNum type="arabicPeriod"/>
            </a:pPr>
            <a:r>
              <a:rPr lang="en-US" sz="1400" dirty="0">
                <a:solidFill>
                  <a:schemeClr val="bg1"/>
                </a:solidFill>
              </a:rPr>
              <a:t>Check to see if </a:t>
            </a:r>
            <a:r>
              <a:rPr lang="en-US" sz="1400" dirty="0" err="1">
                <a:solidFill>
                  <a:schemeClr val="bg1"/>
                </a:solidFill>
              </a:rPr>
              <a:t>YaleNew</a:t>
            </a:r>
            <a:r>
              <a:rPr lang="en-US" sz="1400" dirty="0">
                <a:solidFill>
                  <a:schemeClr val="bg1"/>
                </a:solidFill>
              </a:rPr>
              <a:t> is already installed on your machine. Highlight this text and see if you’re able to change it to </a:t>
            </a:r>
            <a:r>
              <a:rPr lang="en-US" sz="1400" dirty="0" err="1">
                <a:solidFill>
                  <a:schemeClr val="bg1"/>
                </a:solidFill>
              </a:rPr>
              <a:t>YaleNew</a:t>
            </a:r>
            <a:r>
              <a:rPr lang="en-US" sz="1400" dirty="0">
                <a:solidFill>
                  <a:schemeClr val="bg1"/>
                </a:solidFill>
              </a:rPr>
              <a:t>. If you have a Yale typeface with a slightly different name you should still install </a:t>
            </a:r>
            <a:r>
              <a:rPr lang="en-US" sz="1400" dirty="0" err="1">
                <a:solidFill>
                  <a:schemeClr val="bg1"/>
                </a:solidFill>
              </a:rPr>
              <a:t>YaleNew</a:t>
            </a:r>
            <a:r>
              <a:rPr lang="en-US" sz="1400" dirty="0">
                <a:solidFill>
                  <a:schemeClr val="bg1"/>
                </a:solidFill>
              </a:rPr>
              <a:t>.</a:t>
            </a:r>
          </a:p>
          <a:p>
            <a:pPr marL="514350" indent="-514350">
              <a:lnSpc>
                <a:spcPct val="100000"/>
              </a:lnSpc>
              <a:buFont typeface="+mj-lt"/>
              <a:buAutoNum type="arabicPeriod"/>
            </a:pPr>
            <a:r>
              <a:rPr lang="en-US" sz="1400" dirty="0">
                <a:solidFill>
                  <a:schemeClr val="bg1"/>
                </a:solidFill>
              </a:rPr>
              <a:t>To install the </a:t>
            </a:r>
            <a:r>
              <a:rPr lang="en-US" sz="1400" dirty="0" err="1">
                <a:solidFill>
                  <a:schemeClr val="bg1"/>
                </a:solidFill>
              </a:rPr>
              <a:t>YaleNew</a:t>
            </a:r>
            <a:r>
              <a:rPr lang="en-US" sz="1400" dirty="0">
                <a:solidFill>
                  <a:schemeClr val="bg1"/>
                </a:solidFill>
              </a:rPr>
              <a:t> typeface, first </a:t>
            </a:r>
            <a:r>
              <a:rPr lang="en-US" sz="1400" dirty="0">
                <a:solidFill>
                  <a:schemeClr val="tx1">
                    <a:lumMod val="95000"/>
                    <a:lumOff val="5000"/>
                  </a:schemeClr>
                </a:solidFill>
                <a:hlinkClick r:id="rId2">
                  <a:extLst>
                    <a:ext uri="{A12FA001-AC4F-418D-AE19-62706E023703}">
                      <ahyp:hlinkClr xmlns:ahyp="http://schemas.microsoft.com/office/drawing/2018/hyperlinkcolor" val="tx"/>
                    </a:ext>
                  </a:extLst>
                </a:hlinkClick>
              </a:rPr>
              <a:t>visit this site</a:t>
            </a:r>
            <a:r>
              <a:rPr lang="en-US" sz="1400" dirty="0">
                <a:solidFill>
                  <a:schemeClr val="tx1">
                    <a:lumMod val="95000"/>
                    <a:lumOff val="5000"/>
                  </a:schemeClr>
                </a:solidFill>
              </a:rPr>
              <a:t> </a:t>
            </a:r>
            <a:r>
              <a:rPr lang="en-US" sz="1400" dirty="0">
                <a:solidFill>
                  <a:schemeClr val="bg1"/>
                </a:solidFill>
              </a:rPr>
              <a:t>to download it.</a:t>
            </a:r>
          </a:p>
          <a:p>
            <a:pPr marL="514350" indent="-514350">
              <a:lnSpc>
                <a:spcPct val="100000"/>
              </a:lnSpc>
              <a:buFont typeface="+mj-lt"/>
              <a:buAutoNum type="arabicPeriod"/>
            </a:pPr>
            <a:r>
              <a:rPr lang="en-US" sz="1400" b="1" u="sng">
                <a:solidFill>
                  <a:schemeClr val="bg1"/>
                </a:solidFill>
                <a:latin typeface="Arial Black" panose="020B0604020202020204" pitchFamily="34" charset="0"/>
                <a:cs typeface="Arial Black" panose="020B0604020202020204" pitchFamily="34" charset="0"/>
              </a:rPr>
              <a:t>Close PowerPoint </a:t>
            </a:r>
            <a:r>
              <a:rPr lang="en-US" sz="1400" b="1" u="sng" dirty="0">
                <a:solidFill>
                  <a:schemeClr val="bg1"/>
                </a:solidFill>
                <a:latin typeface="Arial Black" panose="020B0604020202020204" pitchFamily="34" charset="0"/>
                <a:cs typeface="Arial Black" panose="020B0604020202020204" pitchFamily="34" charset="0"/>
              </a:rPr>
              <a:t>before installing fonts!</a:t>
            </a:r>
            <a:r>
              <a:rPr lang="en-US" sz="1400" b="1" dirty="0">
                <a:solidFill>
                  <a:schemeClr val="bg1"/>
                </a:solidFill>
                <a:latin typeface="Arial Black" panose="020B0604020202020204" pitchFamily="34" charset="0"/>
                <a:cs typeface="Arial Black" panose="020B0604020202020204" pitchFamily="34" charset="0"/>
              </a:rPr>
              <a:t> </a:t>
            </a:r>
            <a:r>
              <a:rPr lang="en-US" sz="1400" dirty="0">
                <a:solidFill>
                  <a:schemeClr val="bg1"/>
                </a:solidFill>
              </a:rPr>
              <a:t>Read instructions below, then close PPT to install fonts; then reopen PPT.</a:t>
            </a:r>
          </a:p>
          <a:p>
            <a:pPr marL="514350" indent="-514350">
              <a:lnSpc>
                <a:spcPct val="100000"/>
              </a:lnSpc>
              <a:buFont typeface="+mj-lt"/>
              <a:buAutoNum type="arabicPeriod"/>
            </a:pPr>
            <a:r>
              <a:rPr lang="en-US" sz="1400" dirty="0">
                <a:solidFill>
                  <a:schemeClr val="bg1"/>
                </a:solidFill>
              </a:rPr>
              <a:t>You should have received font files that end in .</a:t>
            </a:r>
            <a:r>
              <a:rPr lang="en-US" sz="1400" dirty="0" err="1">
                <a:solidFill>
                  <a:schemeClr val="bg1"/>
                </a:solidFill>
              </a:rPr>
              <a:t>otf</a:t>
            </a:r>
            <a:r>
              <a:rPr lang="en-US" sz="1400" dirty="0">
                <a:solidFill>
                  <a:schemeClr val="bg1"/>
                </a:solidFill>
              </a:rPr>
              <a:t>. If the  font came in a ZIP folder, double-click the ZIP first to open it, then follow the instructions below:</a:t>
            </a:r>
          </a:p>
          <a:p>
            <a:pPr marL="515938" lvl="1" indent="0">
              <a:lnSpc>
                <a:spcPct val="150000"/>
              </a:lnSpc>
              <a:buNone/>
            </a:pPr>
            <a:r>
              <a:rPr lang="en-US" sz="1200" dirty="0">
                <a:solidFill>
                  <a:schemeClr val="bg1"/>
                </a:solidFill>
                <a:latin typeface="Arial" panose="020B0604020202020204" pitchFamily="34" charset="0"/>
                <a:cs typeface="Arial" panose="020B0604020202020204" pitchFamily="34" charset="0"/>
              </a:rPr>
              <a:t>MAC:</a:t>
            </a:r>
          </a:p>
          <a:p>
            <a:pPr marL="806450" lvl="1" indent="-225425">
              <a:lnSpc>
                <a:spcPct val="100000"/>
              </a:lnSpc>
            </a:pPr>
            <a:r>
              <a:rPr lang="en-US" sz="1200" dirty="0">
                <a:solidFill>
                  <a:schemeClr val="bg1"/>
                </a:solidFill>
                <a:latin typeface="Arial" panose="020B0604020202020204" pitchFamily="34" charset="0"/>
                <a:cs typeface="Arial" panose="020B0604020202020204" pitchFamily="34" charset="0"/>
              </a:rPr>
              <a:t>Double-click the .</a:t>
            </a:r>
            <a:r>
              <a:rPr lang="en-US" sz="1200" dirty="0" err="1">
                <a:solidFill>
                  <a:schemeClr val="bg1"/>
                </a:solidFill>
                <a:latin typeface="Arial" panose="020B0604020202020204" pitchFamily="34" charset="0"/>
                <a:cs typeface="Arial" panose="020B0604020202020204" pitchFamily="34" charset="0"/>
              </a:rPr>
              <a:t>otf</a:t>
            </a:r>
            <a:r>
              <a:rPr lang="en-US" sz="1200" dirty="0">
                <a:solidFill>
                  <a:schemeClr val="bg1"/>
                </a:solidFill>
                <a:latin typeface="Arial" panose="020B0604020202020204" pitchFamily="34" charset="0"/>
                <a:cs typeface="Arial" panose="020B0604020202020204" pitchFamily="34" charset="0"/>
              </a:rPr>
              <a:t> file and click ‘Install Font.’</a:t>
            </a:r>
          </a:p>
          <a:p>
            <a:pPr marL="515938" lvl="1" indent="0">
              <a:lnSpc>
                <a:spcPct val="150000"/>
              </a:lnSpc>
              <a:buNone/>
            </a:pPr>
            <a:r>
              <a:rPr lang="en-US" sz="1200" dirty="0">
                <a:solidFill>
                  <a:schemeClr val="bg1"/>
                </a:solidFill>
                <a:latin typeface="Arial" panose="020B0604020202020204" pitchFamily="34" charset="0"/>
                <a:cs typeface="Arial" panose="020B0604020202020204" pitchFamily="34" charset="0"/>
              </a:rPr>
              <a:t>WINDOWS:</a:t>
            </a:r>
          </a:p>
          <a:p>
            <a:pPr marL="806450" lvl="1" indent="-225425">
              <a:lnSpc>
                <a:spcPct val="100000"/>
              </a:lnSpc>
            </a:pPr>
            <a:r>
              <a:rPr lang="en-US" sz="1200" dirty="0">
                <a:solidFill>
                  <a:schemeClr val="bg1"/>
                </a:solidFill>
                <a:latin typeface="Arial" panose="020B0604020202020204" pitchFamily="34" charset="0"/>
                <a:cs typeface="Arial" panose="020B0604020202020204" pitchFamily="34" charset="0"/>
              </a:rPr>
              <a:t>Right-click the .</a:t>
            </a:r>
            <a:r>
              <a:rPr lang="en-US" sz="1200" dirty="0" err="1">
                <a:solidFill>
                  <a:schemeClr val="bg1"/>
                </a:solidFill>
                <a:latin typeface="Arial" panose="020B0604020202020204" pitchFamily="34" charset="0"/>
                <a:cs typeface="Arial" panose="020B0604020202020204" pitchFamily="34" charset="0"/>
              </a:rPr>
              <a:t>otf</a:t>
            </a:r>
            <a:r>
              <a:rPr lang="en-US" sz="1200" dirty="0">
                <a:solidFill>
                  <a:schemeClr val="bg1"/>
                </a:solidFill>
                <a:latin typeface="Arial" panose="020B0604020202020204" pitchFamily="34" charset="0"/>
                <a:cs typeface="Arial" panose="020B0604020202020204" pitchFamily="34" charset="0"/>
              </a:rPr>
              <a:t> file and click ‘Install.’</a:t>
            </a:r>
          </a:p>
          <a:p>
            <a:pPr marL="366712" indent="-342900">
              <a:lnSpc>
                <a:spcPct val="100000"/>
              </a:lnSpc>
              <a:buFont typeface="+mj-lt"/>
              <a:buAutoNum type="arabicPeriod"/>
            </a:pPr>
            <a:r>
              <a:rPr lang="en-US" sz="1400" dirty="0">
                <a:solidFill>
                  <a:schemeClr val="bg1"/>
                </a:solidFill>
              </a:rPr>
              <a:t>Open PowerPoint and make sure the fonts are displaying correctly.</a:t>
            </a:r>
          </a:p>
          <a:p>
            <a:pPr marL="366712" indent="-342900">
              <a:lnSpc>
                <a:spcPct val="100000"/>
              </a:lnSpc>
              <a:buFont typeface="+mj-lt"/>
              <a:buAutoNum type="arabicPeriod"/>
            </a:pPr>
            <a:endParaRPr lang="en-US" sz="1400" dirty="0">
              <a:solidFill>
                <a:schemeClr val="bg1"/>
              </a:solidFill>
            </a:endParaRPr>
          </a:p>
        </p:txBody>
      </p:sp>
    </p:spTree>
    <p:extLst>
      <p:ext uri="{BB962C8B-B14F-4D97-AF65-F5344CB8AC3E}">
        <p14:creationId xmlns:p14="http://schemas.microsoft.com/office/powerpoint/2010/main" val="162908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8AF71E05-189B-95A6-EBC8-66D8F0C5447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3E7F1CDE-1DCE-302B-2F81-A9E6B0F9EF82}"/>
              </a:ext>
            </a:extLst>
          </p:cNvPr>
          <p:cNvSpPr>
            <a:spLocks noGrp="1" noRot="1" noMove="1" noResize="1" noEditPoints="1" noAdjustHandles="1" noChangeArrowheads="1" noChangeShapeType="1"/>
          </p:cNvSpPr>
          <p:nvPr/>
        </p:nvSpPr>
        <p:spPr>
          <a:xfrm>
            <a:off x="0" y="0"/>
            <a:ext cx="12192000" cy="6858000"/>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96A8D67-9D59-0442-7ACB-7F8260EFFCC1}"/>
              </a:ext>
            </a:extLst>
          </p:cNvPr>
          <p:cNvSpPr>
            <a:spLocks noGrp="1"/>
          </p:cNvSpPr>
          <p:nvPr>
            <p:ph type="title"/>
          </p:nvPr>
        </p:nvSpPr>
        <p:spPr>
          <a:xfrm>
            <a:off x="601580" y="466346"/>
            <a:ext cx="11057019" cy="1754339"/>
          </a:xfrm>
        </p:spPr>
        <p:txBody>
          <a:bodyPr/>
          <a:lstStyle/>
          <a:p>
            <a:r>
              <a:rPr lang="en-US" sz="11500" b="1" dirty="0">
                <a:solidFill>
                  <a:schemeClr val="bg1"/>
                </a:solidFill>
                <a:latin typeface="Arial Black" panose="020B0604020202020204" pitchFamily="34" charset="0"/>
                <a:cs typeface="Arial Black" panose="020B0604020202020204" pitchFamily="34" charset="0"/>
              </a:rPr>
              <a:t>Instructions</a:t>
            </a:r>
          </a:p>
        </p:txBody>
      </p:sp>
      <p:sp>
        <p:nvSpPr>
          <p:cNvPr id="4" name="Slide Number Placeholder 3">
            <a:extLst>
              <a:ext uri="{FF2B5EF4-FFF2-40B4-BE49-F238E27FC236}">
                <a16:creationId xmlns:a16="http://schemas.microsoft.com/office/drawing/2014/main" id="{5C26458C-03E3-1472-CE68-CA5113B0683F}"/>
              </a:ext>
            </a:extLst>
          </p:cNvPr>
          <p:cNvSpPr>
            <a:spLocks noGrp="1"/>
          </p:cNvSpPr>
          <p:nvPr>
            <p:ph type="sldNum" sz="quarter" idx="10"/>
          </p:nvPr>
        </p:nvSpPr>
        <p:spPr/>
        <p:txBody>
          <a:bodyPr/>
          <a:lstStyle/>
          <a:p>
            <a:pPr>
              <a:defRPr/>
            </a:pPr>
            <a:fld id="{A48725E7-0BCD-FA4A-B64F-9E36BFFE79F3}" type="slidenum">
              <a:rPr lang="en-US" smtClean="0"/>
              <a:pPr>
                <a:defRPr/>
              </a:pPr>
              <a:t>2</a:t>
            </a:fld>
            <a:endParaRPr lang="en-US" dirty="0"/>
          </a:p>
        </p:txBody>
      </p:sp>
      <p:sp>
        <p:nvSpPr>
          <p:cNvPr id="2" name="Text Placeholder 1">
            <a:extLst>
              <a:ext uri="{FF2B5EF4-FFF2-40B4-BE49-F238E27FC236}">
                <a16:creationId xmlns:a16="http://schemas.microsoft.com/office/drawing/2014/main" id="{086C4B62-0396-CC25-14A8-9F1ED82C9D15}"/>
              </a:ext>
            </a:extLst>
          </p:cNvPr>
          <p:cNvSpPr>
            <a:spLocks noGrp="1"/>
          </p:cNvSpPr>
          <p:nvPr>
            <p:ph type="body" sz="quarter" idx="4294967295"/>
          </p:nvPr>
        </p:nvSpPr>
        <p:spPr>
          <a:xfrm>
            <a:off x="601580" y="2449285"/>
            <a:ext cx="11057020" cy="3227120"/>
          </a:xfrm>
        </p:spPr>
        <p:txBody>
          <a:bodyPr/>
          <a:lstStyle/>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To customize PowerPoint Templates for your department, select </a:t>
            </a:r>
            <a:r>
              <a:rPr lang="en-US" sz="2800" b="1" dirty="0">
                <a:solidFill>
                  <a:schemeClr val="bg1"/>
                </a:solidFill>
                <a:latin typeface="Arial Black" panose="020B0604020202020204" pitchFamily="34" charset="0"/>
                <a:cs typeface="Arial Black" panose="020B0604020202020204" pitchFamily="34" charset="0"/>
              </a:rPr>
              <a:t>View</a:t>
            </a:r>
            <a:r>
              <a:rPr lang="en-US" sz="2800" dirty="0">
                <a:solidFill>
                  <a:schemeClr val="bg1"/>
                </a:solidFill>
                <a:latin typeface="Arial" panose="020B0604020202020204" pitchFamily="34" charset="0"/>
                <a:cs typeface="Arial" panose="020B0604020202020204" pitchFamily="34" charset="0"/>
              </a:rPr>
              <a:t> in the ribbon above and then </a:t>
            </a:r>
            <a:r>
              <a:rPr lang="en-US" sz="2800" b="1" dirty="0">
                <a:solidFill>
                  <a:schemeClr val="bg1"/>
                </a:solidFill>
                <a:latin typeface="Arial Black" panose="020B0604020202020204" pitchFamily="34" charset="0"/>
                <a:cs typeface="Arial Black" panose="020B0604020202020204" pitchFamily="34" charset="0"/>
              </a:rPr>
              <a:t>Slide Master</a:t>
            </a:r>
            <a:r>
              <a:rPr lang="en-US" sz="2800" dirty="0">
                <a:solidFill>
                  <a:schemeClr val="bg1"/>
                </a:solidFill>
                <a:latin typeface="Arial" panose="020B0604020202020204" pitchFamily="34" charset="0"/>
                <a:cs typeface="Arial" panose="020B0604020202020204" pitchFamily="34" charset="0"/>
              </a:rPr>
              <a:t>. </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Follow the next instructions within the slide master view.</a:t>
            </a:r>
          </a:p>
        </p:txBody>
      </p:sp>
    </p:spTree>
    <p:extLst>
      <p:ext uri="{BB962C8B-B14F-4D97-AF65-F5344CB8AC3E}">
        <p14:creationId xmlns:p14="http://schemas.microsoft.com/office/powerpoint/2010/main" val="185161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947286E-163B-DA5C-82C6-7536CEDD039F}"/>
              </a:ext>
            </a:extLst>
          </p:cNvPr>
          <p:cNvSpPr>
            <a:spLocks noGrp="1"/>
          </p:cNvSpPr>
          <p:nvPr>
            <p:ph type="body" sz="quarter" idx="14"/>
          </p:nvPr>
        </p:nvSpPr>
        <p:spPr/>
        <p:txBody>
          <a:bodyPr>
            <a:normAutofit fontScale="55000" lnSpcReduction="20000"/>
          </a:bodyPr>
          <a:lstStyle/>
          <a:p>
            <a:endParaRPr lang="en-US" dirty="0"/>
          </a:p>
        </p:txBody>
      </p:sp>
      <p:sp>
        <p:nvSpPr>
          <p:cNvPr id="4" name="Title 3">
            <a:extLst>
              <a:ext uri="{FF2B5EF4-FFF2-40B4-BE49-F238E27FC236}">
                <a16:creationId xmlns:a16="http://schemas.microsoft.com/office/drawing/2014/main" id="{FF3F5C96-B08E-FA33-9EDB-6DEDFEDE4AD8}"/>
              </a:ext>
            </a:extLst>
          </p:cNvPr>
          <p:cNvSpPr>
            <a:spLocks noGrp="1"/>
          </p:cNvSpPr>
          <p:nvPr>
            <p:ph type="title"/>
          </p:nvPr>
        </p:nvSpPr>
        <p:spPr/>
        <p:txBody>
          <a:bodyPr>
            <a:normAutofit fontScale="90000"/>
          </a:bodyPr>
          <a:lstStyle/>
          <a:p>
            <a:endParaRPr lang="en-US"/>
          </a:p>
        </p:txBody>
      </p:sp>
      <p:sp>
        <p:nvSpPr>
          <p:cNvPr id="6" name="Text Placeholder 5">
            <a:extLst>
              <a:ext uri="{FF2B5EF4-FFF2-40B4-BE49-F238E27FC236}">
                <a16:creationId xmlns:a16="http://schemas.microsoft.com/office/drawing/2014/main" id="{50762EBE-DD3A-50B9-A579-728901D69468}"/>
              </a:ext>
            </a:extLst>
          </p:cNvPr>
          <p:cNvSpPr>
            <a:spLocks noGrp="1"/>
          </p:cNvSpPr>
          <p:nvPr>
            <p:ph type="body" sz="quarter" idx="16"/>
          </p:nvPr>
        </p:nvSpPr>
        <p:spPr/>
        <p:txBody>
          <a:bodyPr>
            <a:normAutofit fontScale="92500" lnSpcReduction="20000"/>
          </a:bodyPr>
          <a:lstStyle/>
          <a:p>
            <a:endParaRPr lang="en-US"/>
          </a:p>
        </p:txBody>
      </p:sp>
    </p:spTree>
    <p:extLst>
      <p:ext uri="{BB962C8B-B14F-4D97-AF65-F5344CB8AC3E}">
        <p14:creationId xmlns:p14="http://schemas.microsoft.com/office/powerpoint/2010/main" val="4243979089"/>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Yale School of Medicine">
      <a:dk1>
        <a:srgbClr val="00346B"/>
      </a:dk1>
      <a:lt1>
        <a:srgbClr val="FAFFFF"/>
      </a:lt1>
      <a:dk2>
        <a:srgbClr val="696B71"/>
      </a:dk2>
      <a:lt2>
        <a:srgbClr val="E6E6E7"/>
      </a:lt2>
      <a:accent1>
        <a:srgbClr val="00A9E0"/>
      </a:accent1>
      <a:accent2>
        <a:srgbClr val="F9C73F"/>
      </a:accent2>
      <a:accent3>
        <a:srgbClr val="C1D655"/>
      </a:accent3>
      <a:accent4>
        <a:srgbClr val="ED5E6C"/>
      </a:accent4>
      <a:accent5>
        <a:srgbClr val="F9C73F"/>
      </a:accent5>
      <a:accent6>
        <a:srgbClr val="ADAEB3"/>
      </a:accent6>
      <a:hlink>
        <a:srgbClr val="00A9E0"/>
      </a:hlink>
      <a:folHlink>
        <a:srgbClr val="696B7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3_Content Slide- Master">
  <a:themeElements>
    <a:clrScheme name="Yale School of Medicine 2025">
      <a:dk1>
        <a:srgbClr val="000000"/>
      </a:dk1>
      <a:lt1>
        <a:srgbClr val="FFFFFF"/>
      </a:lt1>
      <a:dk2>
        <a:srgbClr val="00346B"/>
      </a:dk2>
      <a:lt2>
        <a:srgbClr val="E6E6E7"/>
      </a:lt2>
      <a:accent1>
        <a:srgbClr val="286DC0"/>
      </a:accent1>
      <a:accent2>
        <a:srgbClr val="F9C73F"/>
      </a:accent2>
      <a:accent3>
        <a:srgbClr val="C1D655"/>
      </a:accent3>
      <a:accent4>
        <a:srgbClr val="ED5E6C"/>
      </a:accent4>
      <a:accent5>
        <a:srgbClr val="008750"/>
      </a:accent5>
      <a:accent6>
        <a:srgbClr val="00A9E0"/>
      </a:accent6>
      <a:hlink>
        <a:srgbClr val="0078BF"/>
      </a:hlink>
      <a:folHlink>
        <a:srgbClr val="00A9E0"/>
      </a:folHlink>
    </a:clrScheme>
    <a:fontScheme name="Custom 2">
      <a:majorFont>
        <a:latin typeface="Times New Roman"/>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dirty="0">
            <a:solidFill>
              <a:schemeClr val="tx2"/>
            </a:solidFill>
            <a:latin typeface="+mn-lt"/>
          </a:defRPr>
        </a:defPPr>
      </a:lstStyle>
    </a:txDef>
  </a:objectDefaults>
  <a:extraClrSchemeLst/>
  <a:extLst>
    <a:ext uri="{05A4C25C-085E-4340-85A3-A5531E510DB2}">
      <thm15:themeFamily xmlns:thm15="http://schemas.microsoft.com/office/thememl/2012/main" name="Presentation26" id="{AE23C7B2-4889-7143-91C7-C9D076B9C18C}" vid="{D5584349-9AC3-0947-BF6C-B9243D998CD1}"/>
    </a:ext>
  </a:extLst>
</a:theme>
</file>

<file path=ppt/theme/theme5.xml><?xml version="1.0" encoding="utf-8"?>
<a:theme xmlns:a="http://schemas.openxmlformats.org/drawingml/2006/main" name="2_Content Slide- Master">
  <a:themeElements>
    <a:clrScheme name="Yale School of Medicine 2025">
      <a:dk1>
        <a:srgbClr val="000000"/>
      </a:dk1>
      <a:lt1>
        <a:srgbClr val="FFFFFF"/>
      </a:lt1>
      <a:dk2>
        <a:srgbClr val="00346B"/>
      </a:dk2>
      <a:lt2>
        <a:srgbClr val="E6E6E7"/>
      </a:lt2>
      <a:accent1>
        <a:srgbClr val="286DC0"/>
      </a:accent1>
      <a:accent2>
        <a:srgbClr val="F9C73F"/>
      </a:accent2>
      <a:accent3>
        <a:srgbClr val="C1D655"/>
      </a:accent3>
      <a:accent4>
        <a:srgbClr val="ED5E6C"/>
      </a:accent4>
      <a:accent5>
        <a:srgbClr val="008750"/>
      </a:accent5>
      <a:accent6>
        <a:srgbClr val="00A9E0"/>
      </a:accent6>
      <a:hlink>
        <a:srgbClr val="0078BF"/>
      </a:hlink>
      <a:folHlink>
        <a:srgbClr val="00A9E0"/>
      </a:folHlink>
    </a:clrScheme>
    <a:fontScheme name="Custom 2">
      <a:majorFont>
        <a:latin typeface="Times New Roman"/>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dirty="0">
            <a:solidFill>
              <a:schemeClr val="tx2"/>
            </a:solidFill>
            <a:latin typeface="+mn-lt"/>
          </a:defRPr>
        </a:defPPr>
      </a:lstStyle>
    </a:txDef>
  </a:objectDefaults>
  <a:extraClrSchemeLst/>
  <a:extLst>
    <a:ext uri="{05A4C25C-085E-4340-85A3-A5531E510DB2}">
      <thm15:themeFamily xmlns:thm15="http://schemas.microsoft.com/office/thememl/2012/main" name="Presentation26" id="{AE23C7B2-4889-7143-91C7-C9D076B9C18C}" vid="{D5584349-9AC3-0947-BF6C-B9243D998CD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B3A5724E304744B247BB3D968B5914" ma:contentTypeVersion="11" ma:contentTypeDescription="Create a new document." ma:contentTypeScope="" ma:versionID="f216f88efed312dcb15c0c08acda29b0">
  <xsd:schema xmlns:xsd="http://www.w3.org/2001/XMLSchema" xmlns:xs="http://www.w3.org/2001/XMLSchema" xmlns:p="http://schemas.microsoft.com/office/2006/metadata/properties" xmlns:ns2="9514cb5c-9639-403f-8f45-35943cb70651" targetNamespace="http://schemas.microsoft.com/office/2006/metadata/properties" ma:root="true" ma:fieldsID="3fc1288e992816ce530d2bec42dfb03c" ns2:_="">
    <xsd:import namespace="9514cb5c-9639-403f-8f45-35943cb7065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14cb5c-9639-403f-8f45-35943cb706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d9ce95e-1345-4484-817e-41007f75531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514cb5c-9639-403f-8f45-35943cb7065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3477E68-FEDD-4644-AA99-FDCE20FDF192}">
  <ds:schemaRefs>
    <ds:schemaRef ds:uri="http://schemas.microsoft.com/sharepoint/v3/contenttype/forms"/>
  </ds:schemaRefs>
</ds:datastoreItem>
</file>

<file path=customXml/itemProps2.xml><?xml version="1.0" encoding="utf-8"?>
<ds:datastoreItem xmlns:ds="http://schemas.openxmlformats.org/officeDocument/2006/customXml" ds:itemID="{D2077CE9-421B-4262-ACDF-477928CB6D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14cb5c-9639-403f-8f45-35943cb706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79E86D-FD6C-4322-8CB7-E009948983F9}">
  <ds:schemaRefs>
    <ds:schemaRef ds:uri="http://purl.org/dc/terms/"/>
    <ds:schemaRef ds:uri="http://schemas.openxmlformats.org/package/2006/metadata/core-properties"/>
    <ds:schemaRef ds:uri="9514cb5c-9639-403f-8f45-35943cb70651"/>
    <ds:schemaRef ds:uri="http://schemas.microsoft.com/office/2006/documentManagement/types"/>
    <ds:schemaRef ds:uri="http://www.w3.org/XML/1998/namespace"/>
    <ds:schemaRef ds:uri="http://purl.org/dc/dcmitype/"/>
    <ds:schemaRef ds:uri="http://purl.org/dc/elements/1.1/"/>
    <ds:schemaRef ds:uri="http://schemas.microsoft.com/office/infopath/2007/PartnerControls"/>
    <ds:schemaRef ds:uri="http://schemas.microsoft.com/office/2006/metadata/properties"/>
  </ds:schemaRefs>
</ds:datastoreItem>
</file>

<file path=docMetadata/LabelInfo.xml><?xml version="1.0" encoding="utf-8"?>
<clbl:labelList xmlns:clbl="http://schemas.microsoft.com/office/2020/mipLabelMetadata">
  <clbl:label id="{dd8cbebb-2139-4df8-b411-4e3e87abeb5c}" enabled="0" method="" siteId="{dd8cbebb-2139-4df8-b411-4e3e87abeb5c}" removed="1"/>
</clbl:labelList>
</file>

<file path=docProps/app.xml><?xml version="1.0" encoding="utf-8"?>
<Properties xmlns="http://schemas.openxmlformats.org/officeDocument/2006/extended-properties" xmlns:vt="http://schemas.openxmlformats.org/officeDocument/2006/docPropsVTypes">
  <TotalTime>1238</TotalTime>
  <Words>208</Words>
  <Application>Microsoft Macintosh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vt:i4>
      </vt:variant>
    </vt:vector>
  </HeadingPairs>
  <TitlesOfParts>
    <vt:vector size="12" baseType="lpstr">
      <vt:lpstr>Arial</vt:lpstr>
      <vt:lpstr>Arial Black</vt:lpstr>
      <vt:lpstr>Microsoft Sans Serif</vt:lpstr>
      <vt:lpstr>YaleNew</vt:lpstr>
      <vt:lpstr>1_Custom Design</vt:lpstr>
      <vt:lpstr>Office Theme</vt:lpstr>
      <vt:lpstr>Custom Design</vt:lpstr>
      <vt:lpstr>3_Content Slide- Master</vt:lpstr>
      <vt:lpstr>2_Content Slide- Master</vt:lpstr>
      <vt:lpstr>Important</vt:lpstr>
      <vt:lpstr>Instructions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Stockwell, Jennifer</dc:creator>
  <cp:lastModifiedBy>Stockwell, Jennifer</cp:lastModifiedBy>
  <cp:revision>2</cp:revision>
  <dcterms:created xsi:type="dcterms:W3CDTF">2026-02-10T19:42:41Z</dcterms:created>
  <dcterms:modified xsi:type="dcterms:W3CDTF">2026-02-24T17:27:48Z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0x01010001B3A5724E304744B247BB3D968B5914</vt:lpwstr>
  </property>
  <property fmtid="{D5CDD505-2E9C-101B-9397-08002B2CF9AE}" pid="3" name="MediaServiceImageTags">
    <vt:lpwstr/>
  </property>
</Properties>
</file>