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4"/>
    <p:sldMasterId id="2147483662" r:id="rId5"/>
    <p:sldMasterId id="2147483668" r:id="rId6"/>
  </p:sldMasterIdLst>
  <p:sldIdLst>
    <p:sldId id="259" r:id="rId7"/>
    <p:sldId id="256" r:id="rId8"/>
    <p:sldId id="257" r:id="rId9"/>
    <p:sldId id="258" r:id="rId10"/>
  </p:sldIdLst>
  <p:sldSz cx="32918400" cy="4389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F962A0D-EA91-C34A-812E-651ECB05F614}">
          <p14:sldIdLst>
            <p14:sldId id="259"/>
            <p14:sldId id="256"/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824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AEDF86-D788-684E-B742-3CC5006BD897}" v="45" dt="2026-05-20T18:20:22.7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6"/>
    <p:restoredTop sz="94664"/>
  </p:normalViewPr>
  <p:slideViewPr>
    <p:cSldViewPr snapToGrid="0">
      <p:cViewPr>
        <p:scale>
          <a:sx n="19" d="100"/>
          <a:sy n="19" d="100"/>
        </p:scale>
        <p:origin x="3008" y="848"/>
      </p:cViewPr>
      <p:guideLst>
        <p:guide orient="horz" pos="1382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rance, Jennifer" userId="f54687d3-17d4-4c9e-b64e-76bd6a7ae313" providerId="ADAL" clId="{17AEDF86-D788-684E-B742-3CC5006BD897}"/>
    <pc:docChg chg="undo redo custSel modSld modMainMaster">
      <pc:chgData name="Torrance, Jennifer" userId="f54687d3-17d4-4c9e-b64e-76bd6a7ae313" providerId="ADAL" clId="{17AEDF86-D788-684E-B742-3CC5006BD897}" dt="2026-05-20T18:20:35.099" v="337" actId="478"/>
      <pc:docMkLst>
        <pc:docMk/>
      </pc:docMkLst>
      <pc:sldChg chg="addSp delSp modSp mod">
        <pc:chgData name="Torrance, Jennifer" userId="f54687d3-17d4-4c9e-b64e-76bd6a7ae313" providerId="ADAL" clId="{17AEDF86-D788-684E-B742-3CC5006BD897}" dt="2026-05-20T18:13:25.077" v="213" actId="478"/>
        <pc:sldMkLst>
          <pc:docMk/>
          <pc:sldMk cId="4174237742" sldId="256"/>
        </pc:sldMkLst>
        <pc:spChg chg="add mod">
          <ac:chgData name="Torrance, Jennifer" userId="f54687d3-17d4-4c9e-b64e-76bd6a7ae313" providerId="ADAL" clId="{17AEDF86-D788-684E-B742-3CC5006BD897}" dt="2026-05-20T18:09:07.274" v="99" actId="571"/>
          <ac:spMkLst>
            <pc:docMk/>
            <pc:sldMk cId="4174237742" sldId="256"/>
            <ac:spMk id="2" creationId="{048BE2B4-14E2-D325-8E19-2E3E8A0B8E64}"/>
          </ac:spMkLst>
        </pc:spChg>
        <pc:spChg chg="add mod">
          <ac:chgData name="Torrance, Jennifer" userId="f54687d3-17d4-4c9e-b64e-76bd6a7ae313" providerId="ADAL" clId="{17AEDF86-D788-684E-B742-3CC5006BD897}" dt="2026-05-20T18:09:07.274" v="99" actId="571"/>
          <ac:spMkLst>
            <pc:docMk/>
            <pc:sldMk cId="4174237742" sldId="256"/>
            <ac:spMk id="3" creationId="{B519376C-8E19-836C-9982-165060010D10}"/>
          </ac:spMkLst>
        </pc:spChg>
        <pc:spChg chg="add del mod">
          <ac:chgData name="Torrance, Jennifer" userId="f54687d3-17d4-4c9e-b64e-76bd6a7ae313" providerId="ADAL" clId="{17AEDF86-D788-684E-B742-3CC5006BD897}" dt="2026-05-20T18:10:11.669" v="134" actId="478"/>
          <ac:spMkLst>
            <pc:docMk/>
            <pc:sldMk cId="4174237742" sldId="256"/>
            <ac:spMk id="4" creationId="{508126B9-A8B1-13AF-5579-76A79333DD25}"/>
          </ac:spMkLst>
        </pc:spChg>
        <pc:spChg chg="add del mod">
          <ac:chgData name="Torrance, Jennifer" userId="f54687d3-17d4-4c9e-b64e-76bd6a7ae313" providerId="ADAL" clId="{17AEDF86-D788-684E-B742-3CC5006BD897}" dt="2026-05-20T18:10:11.669" v="134" actId="478"/>
          <ac:spMkLst>
            <pc:docMk/>
            <pc:sldMk cId="4174237742" sldId="256"/>
            <ac:spMk id="5" creationId="{A45B882E-70BC-3AC9-3028-EE14C78609BB}"/>
          </ac:spMkLst>
        </pc:spChg>
        <pc:spChg chg="add mod">
          <ac:chgData name="Torrance, Jennifer" userId="f54687d3-17d4-4c9e-b64e-76bd6a7ae313" providerId="ADAL" clId="{17AEDF86-D788-684E-B742-3CC5006BD897}" dt="2026-05-20T18:11:01.102" v="151" actId="20577"/>
          <ac:spMkLst>
            <pc:docMk/>
            <pc:sldMk cId="4174237742" sldId="256"/>
            <ac:spMk id="7" creationId="{24973A9F-EEC7-6989-9A24-A2DD1CD52291}"/>
          </ac:spMkLst>
        </pc:spChg>
        <pc:spChg chg="add mod">
          <ac:chgData name="Torrance, Jennifer" userId="f54687d3-17d4-4c9e-b64e-76bd6a7ae313" providerId="ADAL" clId="{17AEDF86-D788-684E-B742-3CC5006BD897}" dt="2026-05-20T18:10:56.157" v="141" actId="571"/>
          <ac:spMkLst>
            <pc:docMk/>
            <pc:sldMk cId="4174237742" sldId="256"/>
            <ac:spMk id="8" creationId="{8540DDDD-A1A9-E383-33FB-8FB31C4E630C}"/>
          </ac:spMkLst>
        </pc:spChg>
        <pc:spChg chg="add mod">
          <ac:chgData name="Torrance, Jennifer" userId="f54687d3-17d4-4c9e-b64e-76bd6a7ae313" providerId="ADAL" clId="{17AEDF86-D788-684E-B742-3CC5006BD897}" dt="2026-05-20T18:12:22.381" v="190" actId="20577"/>
          <ac:spMkLst>
            <pc:docMk/>
            <pc:sldMk cId="4174237742" sldId="256"/>
            <ac:spMk id="14" creationId="{843FD16B-C245-16AB-4048-452FAC488C9A}"/>
          </ac:spMkLst>
        </pc:spChg>
        <pc:spChg chg="add mod">
          <ac:chgData name="Torrance, Jennifer" userId="f54687d3-17d4-4c9e-b64e-76bd6a7ae313" providerId="ADAL" clId="{17AEDF86-D788-684E-B742-3CC5006BD897}" dt="2026-05-20T18:12:19.896" v="179"/>
          <ac:spMkLst>
            <pc:docMk/>
            <pc:sldMk cId="4174237742" sldId="256"/>
            <ac:spMk id="15" creationId="{AB59EE09-0761-B2C8-B444-A224DA9DEBE4}"/>
          </ac:spMkLst>
        </pc:spChg>
        <pc:spChg chg="add mod">
          <ac:chgData name="Torrance, Jennifer" userId="f54687d3-17d4-4c9e-b64e-76bd6a7ae313" providerId="ADAL" clId="{17AEDF86-D788-684E-B742-3CC5006BD897}" dt="2026-05-20T18:12:37" v="206"/>
          <ac:spMkLst>
            <pc:docMk/>
            <pc:sldMk cId="4174237742" sldId="256"/>
            <ac:spMk id="17" creationId="{051B905D-F003-7186-0FD7-039013884DB9}"/>
          </ac:spMkLst>
        </pc:spChg>
        <pc:spChg chg="add mod">
          <ac:chgData name="Torrance, Jennifer" userId="f54687d3-17d4-4c9e-b64e-76bd6a7ae313" providerId="ADAL" clId="{17AEDF86-D788-684E-B742-3CC5006BD897}" dt="2026-05-20T18:12:40.404" v="207"/>
          <ac:spMkLst>
            <pc:docMk/>
            <pc:sldMk cId="4174237742" sldId="256"/>
            <ac:spMk id="18" creationId="{5873159F-00DD-42FC-4ABA-30F17B9F4AA6}"/>
          </ac:spMkLst>
        </pc:spChg>
        <pc:spChg chg="add mod">
          <ac:chgData name="Torrance, Jennifer" userId="f54687d3-17d4-4c9e-b64e-76bd6a7ae313" providerId="ADAL" clId="{17AEDF86-D788-684E-B742-3CC5006BD897}" dt="2026-05-20T18:13:07.922" v="210" actId="571"/>
          <ac:spMkLst>
            <pc:docMk/>
            <pc:sldMk cId="4174237742" sldId="256"/>
            <ac:spMk id="20" creationId="{002F1827-F383-818C-876A-8FAA6DBECCD2}"/>
          </ac:spMkLst>
        </pc:spChg>
        <pc:spChg chg="mod">
          <ac:chgData name="Torrance, Jennifer" userId="f54687d3-17d4-4c9e-b64e-76bd6a7ae313" providerId="ADAL" clId="{17AEDF86-D788-684E-B742-3CC5006BD897}" dt="2026-05-20T18:12:09.580" v="177" actId="1076"/>
          <ac:spMkLst>
            <pc:docMk/>
            <pc:sldMk cId="4174237742" sldId="256"/>
            <ac:spMk id="34" creationId="{2FCD65E9-48AD-F5C7-063F-EA280AABA5B9}"/>
          </ac:spMkLst>
        </pc:spChg>
        <pc:spChg chg="mod">
          <ac:chgData name="Torrance, Jennifer" userId="f54687d3-17d4-4c9e-b64e-76bd6a7ae313" providerId="ADAL" clId="{17AEDF86-D788-684E-B742-3CC5006BD897}" dt="2026-05-20T18:11:39.817" v="166" actId="20577"/>
          <ac:spMkLst>
            <pc:docMk/>
            <pc:sldMk cId="4174237742" sldId="256"/>
            <ac:spMk id="35" creationId="{6C6A4734-08AB-8F06-ADA4-19E652509B2C}"/>
          </ac:spMkLst>
        </pc:spChg>
        <pc:spChg chg="mod">
          <ac:chgData name="Torrance, Jennifer" userId="f54687d3-17d4-4c9e-b64e-76bd6a7ae313" providerId="ADAL" clId="{17AEDF86-D788-684E-B742-3CC5006BD897}" dt="2026-05-20T18:10:30.327" v="136" actId="1076"/>
          <ac:spMkLst>
            <pc:docMk/>
            <pc:sldMk cId="4174237742" sldId="256"/>
            <ac:spMk id="36" creationId="{7251F2F3-0B37-32C7-43C4-56E9CE1C1413}"/>
          </ac:spMkLst>
        </pc:spChg>
        <pc:spChg chg="add del mod">
          <ac:chgData name="Torrance, Jennifer" userId="f54687d3-17d4-4c9e-b64e-76bd6a7ae313" providerId="ADAL" clId="{17AEDF86-D788-684E-B742-3CC5006BD897}" dt="2026-05-20T18:11:48.360" v="170" actId="478"/>
          <ac:spMkLst>
            <pc:docMk/>
            <pc:sldMk cId="4174237742" sldId="256"/>
            <ac:spMk id="37" creationId="{C909B795-6C24-6A4C-8F0F-21F5BA6FD5A3}"/>
          </ac:spMkLst>
        </pc:spChg>
        <pc:spChg chg="add del mod">
          <ac:chgData name="Torrance, Jennifer" userId="f54687d3-17d4-4c9e-b64e-76bd6a7ae313" providerId="ADAL" clId="{17AEDF86-D788-684E-B742-3CC5006BD897}" dt="2026-05-20T18:09:34.458" v="105" actId="478"/>
          <ac:spMkLst>
            <pc:docMk/>
            <pc:sldMk cId="4174237742" sldId="256"/>
            <ac:spMk id="38" creationId="{26379837-AFAC-DF2C-A923-0A4547D1CB18}"/>
          </ac:spMkLst>
        </pc:spChg>
        <pc:spChg chg="del mod">
          <ac:chgData name="Torrance, Jennifer" userId="f54687d3-17d4-4c9e-b64e-76bd6a7ae313" providerId="ADAL" clId="{17AEDF86-D788-684E-B742-3CC5006BD897}" dt="2026-05-20T18:13:25.077" v="213" actId="478"/>
          <ac:spMkLst>
            <pc:docMk/>
            <pc:sldMk cId="4174237742" sldId="256"/>
            <ac:spMk id="39" creationId="{640F9EC1-F707-1C4F-9C26-3E7850DC8F7A}"/>
          </ac:spMkLst>
        </pc:spChg>
        <pc:spChg chg="del mod">
          <ac:chgData name="Torrance, Jennifer" userId="f54687d3-17d4-4c9e-b64e-76bd6a7ae313" providerId="ADAL" clId="{17AEDF86-D788-684E-B742-3CC5006BD897}" dt="2026-05-20T18:13:25.077" v="213" actId="478"/>
          <ac:spMkLst>
            <pc:docMk/>
            <pc:sldMk cId="4174237742" sldId="256"/>
            <ac:spMk id="40" creationId="{C3E316A7-BC45-F038-48EF-4BBA1BF2CC29}"/>
          </ac:spMkLst>
        </pc:spChg>
        <pc:spChg chg="mod">
          <ac:chgData name="Torrance, Jennifer" userId="f54687d3-17d4-4c9e-b64e-76bd6a7ae313" providerId="ADAL" clId="{17AEDF86-D788-684E-B742-3CC5006BD897}" dt="2026-05-20T18:10:53.254" v="140" actId="14100"/>
          <ac:spMkLst>
            <pc:docMk/>
            <pc:sldMk cId="4174237742" sldId="256"/>
            <ac:spMk id="41" creationId="{8128EE20-ECDC-CBDB-59ED-943B6610D9DF}"/>
          </ac:spMkLst>
        </pc:spChg>
        <pc:spChg chg="mod">
          <ac:chgData name="Torrance, Jennifer" userId="f54687d3-17d4-4c9e-b64e-76bd6a7ae313" providerId="ADAL" clId="{17AEDF86-D788-684E-B742-3CC5006BD897}" dt="2026-05-20T18:13:22.149" v="212" actId="14100"/>
          <ac:spMkLst>
            <pc:docMk/>
            <pc:sldMk cId="4174237742" sldId="256"/>
            <ac:spMk id="42" creationId="{D8BA2FE7-CD28-424C-479E-3BAD755293A9}"/>
          </ac:spMkLst>
        </pc:spChg>
        <pc:spChg chg="mod">
          <ac:chgData name="Torrance, Jennifer" userId="f54687d3-17d4-4c9e-b64e-76bd6a7ae313" providerId="ADAL" clId="{17AEDF86-D788-684E-B742-3CC5006BD897}" dt="2026-05-20T18:12:59.139" v="209" actId="14100"/>
          <ac:spMkLst>
            <pc:docMk/>
            <pc:sldMk cId="4174237742" sldId="256"/>
            <ac:spMk id="43" creationId="{6E70B0E1-F49F-994B-FCC2-9AE8938FED69}"/>
          </ac:spMkLst>
        </pc:spChg>
        <pc:spChg chg="add del mod">
          <ac:chgData name="Torrance, Jennifer" userId="f54687d3-17d4-4c9e-b64e-76bd6a7ae313" providerId="ADAL" clId="{17AEDF86-D788-684E-B742-3CC5006BD897}" dt="2026-05-20T18:09:34.458" v="105" actId="478"/>
          <ac:spMkLst>
            <pc:docMk/>
            <pc:sldMk cId="4174237742" sldId="256"/>
            <ac:spMk id="44" creationId="{E18014B8-C94D-7E1B-FD67-9591268B152F}"/>
          </ac:spMkLst>
        </pc:spChg>
        <pc:spChg chg="del mod">
          <ac:chgData name="Torrance, Jennifer" userId="f54687d3-17d4-4c9e-b64e-76bd6a7ae313" providerId="ADAL" clId="{17AEDF86-D788-684E-B742-3CC5006BD897}" dt="2026-05-20T18:13:25.077" v="213" actId="478"/>
          <ac:spMkLst>
            <pc:docMk/>
            <pc:sldMk cId="4174237742" sldId="256"/>
            <ac:spMk id="45" creationId="{B9500BA0-908E-66C0-32A6-80BDFA1DD395}"/>
          </ac:spMkLst>
        </pc:spChg>
        <pc:spChg chg="del mod">
          <ac:chgData name="Torrance, Jennifer" userId="f54687d3-17d4-4c9e-b64e-76bd6a7ae313" providerId="ADAL" clId="{17AEDF86-D788-684E-B742-3CC5006BD897}" dt="2026-05-20T18:13:25.077" v="213" actId="478"/>
          <ac:spMkLst>
            <pc:docMk/>
            <pc:sldMk cId="4174237742" sldId="256"/>
            <ac:spMk id="46" creationId="{01A6DAB7-5789-94F4-4DB7-481CA4CEB5CF}"/>
          </ac:spMkLst>
        </pc:spChg>
        <pc:spChg chg="add del mod">
          <ac:chgData name="Torrance, Jennifer" userId="f54687d3-17d4-4c9e-b64e-76bd6a7ae313" providerId="ADAL" clId="{17AEDF86-D788-684E-B742-3CC5006BD897}" dt="2026-05-20T18:11:48.360" v="170" actId="478"/>
          <ac:spMkLst>
            <pc:docMk/>
            <pc:sldMk cId="4174237742" sldId="256"/>
            <ac:spMk id="47" creationId="{33A8DCA9-E480-0F15-52B0-4A9B2E958F1F}"/>
          </ac:spMkLst>
        </pc:spChg>
        <pc:spChg chg="mod">
          <ac:chgData name="Torrance, Jennifer" userId="f54687d3-17d4-4c9e-b64e-76bd6a7ae313" providerId="ADAL" clId="{17AEDF86-D788-684E-B742-3CC5006BD897}" dt="2026-05-20T18:07:46.601" v="77" actId="552"/>
          <ac:spMkLst>
            <pc:docMk/>
            <pc:sldMk cId="4174237742" sldId="256"/>
            <ac:spMk id="53" creationId="{5BCA75FF-5EAD-EC09-4F18-C1143C606726}"/>
          </ac:spMkLst>
        </pc:spChg>
        <pc:spChg chg="mod">
          <ac:chgData name="Torrance, Jennifer" userId="f54687d3-17d4-4c9e-b64e-76bd6a7ae313" providerId="ADAL" clId="{17AEDF86-D788-684E-B742-3CC5006BD897}" dt="2026-05-20T18:07:46.601" v="77" actId="552"/>
          <ac:spMkLst>
            <pc:docMk/>
            <pc:sldMk cId="4174237742" sldId="256"/>
            <ac:spMk id="54" creationId="{963FCA51-317D-C1E7-7C27-4DE29F376B1C}"/>
          </ac:spMkLst>
        </pc:spChg>
        <pc:spChg chg="mod">
          <ac:chgData name="Torrance, Jennifer" userId="f54687d3-17d4-4c9e-b64e-76bd6a7ae313" providerId="ADAL" clId="{17AEDF86-D788-684E-B742-3CC5006BD897}" dt="2026-05-20T18:07:46.601" v="77" actId="552"/>
          <ac:spMkLst>
            <pc:docMk/>
            <pc:sldMk cId="4174237742" sldId="256"/>
            <ac:spMk id="55" creationId="{ACBB11BA-240E-2F60-927B-37AC007DDB6C}"/>
          </ac:spMkLst>
        </pc:spChg>
        <pc:graphicFrameChg chg="mod">
          <ac:chgData name="Torrance, Jennifer" userId="f54687d3-17d4-4c9e-b64e-76bd6a7ae313" providerId="ADAL" clId="{17AEDF86-D788-684E-B742-3CC5006BD897}" dt="2026-05-20T18:11:51.949" v="172" actId="1076"/>
          <ac:graphicFrameMkLst>
            <pc:docMk/>
            <pc:sldMk cId="4174237742" sldId="256"/>
            <ac:graphicFrameMk id="57" creationId="{3A5FA920-152D-7C45-4AA7-8C709583FC42}"/>
          </ac:graphicFrameMkLst>
        </pc:graphicFrameChg>
        <pc:cxnChg chg="add del mod">
          <ac:chgData name="Torrance, Jennifer" userId="f54687d3-17d4-4c9e-b64e-76bd6a7ae313" providerId="ADAL" clId="{17AEDF86-D788-684E-B742-3CC5006BD897}" dt="2026-05-20T18:10:12.360" v="135" actId="478"/>
          <ac:cxnSpMkLst>
            <pc:docMk/>
            <pc:sldMk cId="4174237742" sldId="256"/>
            <ac:cxnSpMk id="6" creationId="{1AF5857F-7A6E-3A32-7B7F-3F5CD8BD9B9F}"/>
          </ac:cxnSpMkLst>
        </pc:cxnChg>
        <pc:cxnChg chg="add mod">
          <ac:chgData name="Torrance, Jennifer" userId="f54687d3-17d4-4c9e-b64e-76bd6a7ae313" providerId="ADAL" clId="{17AEDF86-D788-684E-B742-3CC5006BD897}" dt="2026-05-20T18:11:12.304" v="154" actId="571"/>
          <ac:cxnSpMkLst>
            <pc:docMk/>
            <pc:sldMk cId="4174237742" sldId="256"/>
            <ac:cxnSpMk id="10" creationId="{DA7207EE-2E30-588A-616B-DFF74E184CFA}"/>
          </ac:cxnSpMkLst>
        </pc:cxnChg>
        <pc:cxnChg chg="add mod">
          <ac:chgData name="Torrance, Jennifer" userId="f54687d3-17d4-4c9e-b64e-76bd6a7ae313" providerId="ADAL" clId="{17AEDF86-D788-684E-B742-3CC5006BD897}" dt="2026-05-20T18:12:15.428" v="178" actId="571"/>
          <ac:cxnSpMkLst>
            <pc:docMk/>
            <pc:sldMk cId="4174237742" sldId="256"/>
            <ac:cxnSpMk id="16" creationId="{C4E59C00-27BD-BFFF-7178-C0B85654361C}"/>
          </ac:cxnSpMkLst>
        </pc:cxnChg>
        <pc:cxnChg chg="add mod">
          <ac:chgData name="Torrance, Jennifer" userId="f54687d3-17d4-4c9e-b64e-76bd6a7ae313" providerId="ADAL" clId="{17AEDF86-D788-684E-B742-3CC5006BD897}" dt="2026-05-20T18:12:51.738" v="208" actId="571"/>
          <ac:cxnSpMkLst>
            <pc:docMk/>
            <pc:sldMk cId="4174237742" sldId="256"/>
            <ac:cxnSpMk id="19" creationId="{92CFFEFA-6C3B-175C-C809-047B495D3844}"/>
          </ac:cxnSpMkLst>
        </pc:cxnChg>
        <pc:cxnChg chg="mod">
          <ac:chgData name="Torrance, Jennifer" userId="f54687d3-17d4-4c9e-b64e-76bd6a7ae313" providerId="ADAL" clId="{17AEDF86-D788-684E-B742-3CC5006BD897}" dt="2026-05-20T18:11:24.064" v="157" actId="14100"/>
          <ac:cxnSpMkLst>
            <pc:docMk/>
            <pc:sldMk cId="4174237742" sldId="256"/>
            <ac:cxnSpMk id="48" creationId="{9F467741-C943-E971-05A2-358ABFE851EA}"/>
          </ac:cxnSpMkLst>
        </pc:cxnChg>
        <pc:cxnChg chg="del mod">
          <ac:chgData name="Torrance, Jennifer" userId="f54687d3-17d4-4c9e-b64e-76bd6a7ae313" providerId="ADAL" clId="{17AEDF86-D788-684E-B742-3CC5006BD897}" dt="2026-05-20T18:13:25.077" v="213" actId="478"/>
          <ac:cxnSpMkLst>
            <pc:docMk/>
            <pc:sldMk cId="4174237742" sldId="256"/>
            <ac:cxnSpMk id="49" creationId="{54861359-7BBD-A549-DCD0-A6B40A1EFFEB}"/>
          </ac:cxnSpMkLst>
        </pc:cxnChg>
        <pc:cxnChg chg="add del mod">
          <ac:chgData name="Torrance, Jennifer" userId="f54687d3-17d4-4c9e-b64e-76bd6a7ae313" providerId="ADAL" clId="{17AEDF86-D788-684E-B742-3CC5006BD897}" dt="2026-05-20T18:13:25.077" v="213" actId="478"/>
          <ac:cxnSpMkLst>
            <pc:docMk/>
            <pc:sldMk cId="4174237742" sldId="256"/>
            <ac:cxnSpMk id="50" creationId="{42F1A710-3CA6-979D-3D96-C26DF41577BE}"/>
          </ac:cxnSpMkLst>
        </pc:cxnChg>
        <pc:cxnChg chg="mod">
          <ac:chgData name="Torrance, Jennifer" userId="f54687d3-17d4-4c9e-b64e-76bd6a7ae313" providerId="ADAL" clId="{17AEDF86-D788-684E-B742-3CC5006BD897}" dt="2026-05-20T18:11:58.037" v="175" actId="14100"/>
          <ac:cxnSpMkLst>
            <pc:docMk/>
            <pc:sldMk cId="4174237742" sldId="256"/>
            <ac:cxnSpMk id="51" creationId="{C39874ED-0F3C-7931-7D17-41AB3A21BECF}"/>
          </ac:cxnSpMkLst>
        </pc:cxnChg>
        <pc:cxnChg chg="mod">
          <ac:chgData name="Torrance, Jennifer" userId="f54687d3-17d4-4c9e-b64e-76bd6a7ae313" providerId="ADAL" clId="{17AEDF86-D788-684E-B742-3CC5006BD897}" dt="2026-05-20T18:11:31.460" v="158" actId="1076"/>
          <ac:cxnSpMkLst>
            <pc:docMk/>
            <pc:sldMk cId="4174237742" sldId="256"/>
            <ac:cxnSpMk id="52" creationId="{50962189-4592-6F2B-CED9-483C70262BCD}"/>
          </ac:cxnSpMkLst>
        </pc:cxnChg>
        <pc:cxnChg chg="del mod">
          <ac:chgData name="Torrance, Jennifer" userId="f54687d3-17d4-4c9e-b64e-76bd6a7ae313" providerId="ADAL" clId="{17AEDF86-D788-684E-B742-3CC5006BD897}" dt="2026-05-20T18:13:25.077" v="213" actId="478"/>
          <ac:cxnSpMkLst>
            <pc:docMk/>
            <pc:sldMk cId="4174237742" sldId="256"/>
            <ac:cxnSpMk id="56" creationId="{A29B7349-E8E0-EAED-C345-52802F675937}"/>
          </ac:cxnSpMkLst>
        </pc:cxnChg>
      </pc:sldChg>
      <pc:sldChg chg="addSp delSp modSp mod modClrScheme chgLayout">
        <pc:chgData name="Torrance, Jennifer" userId="f54687d3-17d4-4c9e-b64e-76bd6a7ae313" providerId="ADAL" clId="{17AEDF86-D788-684E-B742-3CC5006BD897}" dt="2026-05-20T18:20:35.099" v="337" actId="478"/>
        <pc:sldMkLst>
          <pc:docMk/>
          <pc:sldMk cId="3712510528" sldId="257"/>
        </pc:sldMkLst>
        <pc:spChg chg="add del mod">
          <ac:chgData name="Torrance, Jennifer" userId="f54687d3-17d4-4c9e-b64e-76bd6a7ae313" providerId="ADAL" clId="{17AEDF86-D788-684E-B742-3CC5006BD897}" dt="2026-05-20T18:19:54.121" v="329" actId="478"/>
          <ac:spMkLst>
            <pc:docMk/>
            <pc:sldMk cId="3712510528" sldId="257"/>
            <ac:spMk id="2" creationId="{F22849D0-E3E8-0320-E154-EE9CC7C7C9BF}"/>
          </ac:spMkLst>
        </pc:spChg>
        <pc:spChg chg="add del mod">
          <ac:chgData name="Torrance, Jennifer" userId="f54687d3-17d4-4c9e-b64e-76bd6a7ae313" providerId="ADAL" clId="{17AEDF86-D788-684E-B742-3CC5006BD897}" dt="2026-05-20T18:19:54.121" v="329" actId="478"/>
          <ac:spMkLst>
            <pc:docMk/>
            <pc:sldMk cId="3712510528" sldId="257"/>
            <ac:spMk id="3" creationId="{90D1025F-FE16-4825-DF8A-B1508868353A}"/>
          </ac:spMkLst>
        </pc:spChg>
        <pc:spChg chg="add del mod">
          <ac:chgData name="Torrance, Jennifer" userId="f54687d3-17d4-4c9e-b64e-76bd6a7ae313" providerId="ADAL" clId="{17AEDF86-D788-684E-B742-3CC5006BD897}" dt="2026-05-20T18:19:54.121" v="329" actId="478"/>
          <ac:spMkLst>
            <pc:docMk/>
            <pc:sldMk cId="3712510528" sldId="257"/>
            <ac:spMk id="5" creationId="{C12A9F42-CD01-5550-3483-5FF52B498E34}"/>
          </ac:spMkLst>
        </pc:spChg>
        <pc:spChg chg="add del mod">
          <ac:chgData name="Torrance, Jennifer" userId="f54687d3-17d4-4c9e-b64e-76bd6a7ae313" providerId="ADAL" clId="{17AEDF86-D788-684E-B742-3CC5006BD897}" dt="2026-05-20T18:19:54.121" v="329" actId="478"/>
          <ac:spMkLst>
            <pc:docMk/>
            <pc:sldMk cId="3712510528" sldId="257"/>
            <ac:spMk id="6" creationId="{7A8F1AAB-1AA1-CED0-5A05-37456BE0BED2}"/>
          </ac:spMkLst>
        </pc:spChg>
        <pc:spChg chg="add del mod">
          <ac:chgData name="Torrance, Jennifer" userId="f54687d3-17d4-4c9e-b64e-76bd6a7ae313" providerId="ADAL" clId="{17AEDF86-D788-684E-B742-3CC5006BD897}" dt="2026-05-20T18:19:54.121" v="329" actId="478"/>
          <ac:spMkLst>
            <pc:docMk/>
            <pc:sldMk cId="3712510528" sldId="257"/>
            <ac:spMk id="7" creationId="{9C04A910-F8F2-0101-15A9-F44634218306}"/>
          </ac:spMkLst>
        </pc:spChg>
        <pc:spChg chg="add del mod">
          <ac:chgData name="Torrance, Jennifer" userId="f54687d3-17d4-4c9e-b64e-76bd6a7ae313" providerId="ADAL" clId="{17AEDF86-D788-684E-B742-3CC5006BD897}" dt="2026-05-20T18:19:54.121" v="329" actId="478"/>
          <ac:spMkLst>
            <pc:docMk/>
            <pc:sldMk cId="3712510528" sldId="257"/>
            <ac:spMk id="12" creationId="{E263C3A4-0938-747E-D3E4-7362A48956F1}"/>
          </ac:spMkLst>
        </pc:spChg>
        <pc:spChg chg="add del mod">
          <ac:chgData name="Torrance, Jennifer" userId="f54687d3-17d4-4c9e-b64e-76bd6a7ae313" providerId="ADAL" clId="{17AEDF86-D788-684E-B742-3CC5006BD897}" dt="2026-05-20T18:19:54.121" v="329" actId="478"/>
          <ac:spMkLst>
            <pc:docMk/>
            <pc:sldMk cId="3712510528" sldId="257"/>
            <ac:spMk id="13" creationId="{92BA0EE7-0B44-42C5-4E2B-DF88F6BA0BEB}"/>
          </ac:spMkLst>
        </pc:spChg>
        <pc:spChg chg="add del mod">
          <ac:chgData name="Torrance, Jennifer" userId="f54687d3-17d4-4c9e-b64e-76bd6a7ae313" providerId="ADAL" clId="{17AEDF86-D788-684E-B742-3CC5006BD897}" dt="2026-05-20T18:19:54.121" v="329" actId="478"/>
          <ac:spMkLst>
            <pc:docMk/>
            <pc:sldMk cId="3712510528" sldId="257"/>
            <ac:spMk id="14" creationId="{6583E8DC-A6FF-C6CF-B2D6-F160707B5954}"/>
          </ac:spMkLst>
        </pc:spChg>
        <pc:spChg chg="add del mod">
          <ac:chgData name="Torrance, Jennifer" userId="f54687d3-17d4-4c9e-b64e-76bd6a7ae313" providerId="ADAL" clId="{17AEDF86-D788-684E-B742-3CC5006BD897}" dt="2026-05-20T18:19:54.121" v="329" actId="478"/>
          <ac:spMkLst>
            <pc:docMk/>
            <pc:sldMk cId="3712510528" sldId="257"/>
            <ac:spMk id="15" creationId="{4163FC47-F548-9879-1D69-5690D2EB6DFA}"/>
          </ac:spMkLst>
        </pc:spChg>
        <pc:spChg chg="add del mod">
          <ac:chgData name="Torrance, Jennifer" userId="f54687d3-17d4-4c9e-b64e-76bd6a7ae313" providerId="ADAL" clId="{17AEDF86-D788-684E-B742-3CC5006BD897}" dt="2026-05-20T18:19:54.121" v="329" actId="478"/>
          <ac:spMkLst>
            <pc:docMk/>
            <pc:sldMk cId="3712510528" sldId="257"/>
            <ac:spMk id="17" creationId="{2AF7F250-143B-9C71-A0CE-B2A32F61967D}"/>
          </ac:spMkLst>
        </pc:spChg>
        <pc:spChg chg="add mod">
          <ac:chgData name="Torrance, Jennifer" userId="f54687d3-17d4-4c9e-b64e-76bd6a7ae313" providerId="ADAL" clId="{17AEDF86-D788-684E-B742-3CC5006BD897}" dt="2026-05-20T18:18:48.165" v="322"/>
          <ac:spMkLst>
            <pc:docMk/>
            <pc:sldMk cId="3712510528" sldId="257"/>
            <ac:spMk id="18" creationId="{7A4AFD2C-C34B-F09B-0E8B-0E16C92E9E1C}"/>
          </ac:spMkLst>
        </pc:spChg>
        <pc:spChg chg="add mod">
          <ac:chgData name="Torrance, Jennifer" userId="f54687d3-17d4-4c9e-b64e-76bd6a7ae313" providerId="ADAL" clId="{17AEDF86-D788-684E-B742-3CC5006BD897}" dt="2026-05-20T18:18:48.165" v="322"/>
          <ac:spMkLst>
            <pc:docMk/>
            <pc:sldMk cId="3712510528" sldId="257"/>
            <ac:spMk id="19" creationId="{5B5AA910-2C26-FB1D-719F-8EF639DB5FD9}"/>
          </ac:spMkLst>
        </pc:spChg>
        <pc:spChg chg="add mod">
          <ac:chgData name="Torrance, Jennifer" userId="f54687d3-17d4-4c9e-b64e-76bd6a7ae313" providerId="ADAL" clId="{17AEDF86-D788-684E-B742-3CC5006BD897}" dt="2026-05-20T18:18:48.165" v="322"/>
          <ac:spMkLst>
            <pc:docMk/>
            <pc:sldMk cId="3712510528" sldId="257"/>
            <ac:spMk id="20" creationId="{6803CC22-AEA6-8B65-3083-2B532C787FA4}"/>
          </ac:spMkLst>
        </pc:spChg>
        <pc:spChg chg="add mod">
          <ac:chgData name="Torrance, Jennifer" userId="f54687d3-17d4-4c9e-b64e-76bd6a7ae313" providerId="ADAL" clId="{17AEDF86-D788-684E-B742-3CC5006BD897}" dt="2026-05-20T18:19:41.203" v="326"/>
          <ac:spMkLst>
            <pc:docMk/>
            <pc:sldMk cId="3712510528" sldId="257"/>
            <ac:spMk id="21" creationId="{0A6A3A2B-8D8E-FE1A-D020-5716CBF82668}"/>
          </ac:spMkLst>
        </pc:spChg>
        <pc:spChg chg="add mod">
          <ac:chgData name="Torrance, Jennifer" userId="f54687d3-17d4-4c9e-b64e-76bd6a7ae313" providerId="ADAL" clId="{17AEDF86-D788-684E-B742-3CC5006BD897}" dt="2026-05-20T18:19:41.203" v="326"/>
          <ac:spMkLst>
            <pc:docMk/>
            <pc:sldMk cId="3712510528" sldId="257"/>
            <ac:spMk id="22" creationId="{7F9C529C-3224-A9B9-789D-2AB727DE0943}"/>
          </ac:spMkLst>
        </pc:spChg>
        <pc:spChg chg="add mod">
          <ac:chgData name="Torrance, Jennifer" userId="f54687d3-17d4-4c9e-b64e-76bd6a7ae313" providerId="ADAL" clId="{17AEDF86-D788-684E-B742-3CC5006BD897}" dt="2026-05-20T18:19:41.203" v="326"/>
          <ac:spMkLst>
            <pc:docMk/>
            <pc:sldMk cId="3712510528" sldId="257"/>
            <ac:spMk id="23" creationId="{4BA0F39D-4487-2C5E-5421-A76A926CD630}"/>
          </ac:spMkLst>
        </pc:spChg>
        <pc:spChg chg="add mod">
          <ac:chgData name="Torrance, Jennifer" userId="f54687d3-17d4-4c9e-b64e-76bd6a7ae313" providerId="ADAL" clId="{17AEDF86-D788-684E-B742-3CC5006BD897}" dt="2026-05-20T18:19:41.203" v="326"/>
          <ac:spMkLst>
            <pc:docMk/>
            <pc:sldMk cId="3712510528" sldId="257"/>
            <ac:spMk id="24" creationId="{1B5807BF-DF66-8F6B-8B47-EC4D44BCFC4B}"/>
          </ac:spMkLst>
        </pc:spChg>
        <pc:spChg chg="add mod">
          <ac:chgData name="Torrance, Jennifer" userId="f54687d3-17d4-4c9e-b64e-76bd6a7ae313" providerId="ADAL" clId="{17AEDF86-D788-684E-B742-3CC5006BD897}" dt="2026-05-20T18:19:41.203" v="326"/>
          <ac:spMkLst>
            <pc:docMk/>
            <pc:sldMk cId="3712510528" sldId="257"/>
            <ac:spMk id="26" creationId="{6A516BC7-4A1D-0C04-36A9-AC13AD44D961}"/>
          </ac:spMkLst>
        </pc:spChg>
        <pc:spChg chg="add mod">
          <ac:chgData name="Torrance, Jennifer" userId="f54687d3-17d4-4c9e-b64e-76bd6a7ae313" providerId="ADAL" clId="{17AEDF86-D788-684E-B742-3CC5006BD897}" dt="2026-05-20T18:19:41.203" v="326"/>
          <ac:spMkLst>
            <pc:docMk/>
            <pc:sldMk cId="3712510528" sldId="257"/>
            <ac:spMk id="27" creationId="{C8463733-263C-5D71-DDAB-0BB134240B40}"/>
          </ac:spMkLst>
        </pc:spChg>
        <pc:spChg chg="add mod">
          <ac:chgData name="Torrance, Jennifer" userId="f54687d3-17d4-4c9e-b64e-76bd6a7ae313" providerId="ADAL" clId="{17AEDF86-D788-684E-B742-3CC5006BD897}" dt="2026-05-20T18:19:41.203" v="326"/>
          <ac:spMkLst>
            <pc:docMk/>
            <pc:sldMk cId="3712510528" sldId="257"/>
            <ac:spMk id="29" creationId="{011F3794-E300-95E2-288E-669E54C202CA}"/>
          </ac:spMkLst>
        </pc:spChg>
        <pc:spChg chg="add mod">
          <ac:chgData name="Torrance, Jennifer" userId="f54687d3-17d4-4c9e-b64e-76bd6a7ae313" providerId="ADAL" clId="{17AEDF86-D788-684E-B742-3CC5006BD897}" dt="2026-05-20T18:19:41.203" v="326"/>
          <ac:spMkLst>
            <pc:docMk/>
            <pc:sldMk cId="3712510528" sldId="257"/>
            <ac:spMk id="33" creationId="{85F4DF23-3541-54B7-88B9-45265812F515}"/>
          </ac:spMkLst>
        </pc:spChg>
        <pc:spChg chg="del mod">
          <ac:chgData name="Torrance, Jennifer" userId="f54687d3-17d4-4c9e-b64e-76bd6a7ae313" providerId="ADAL" clId="{17AEDF86-D788-684E-B742-3CC5006BD897}" dt="2026-05-20T18:18:27.352" v="318" actId="478"/>
          <ac:spMkLst>
            <pc:docMk/>
            <pc:sldMk cId="3712510528" sldId="257"/>
            <ac:spMk id="37" creationId="{0229F379-7AAA-939C-E9A0-0F1350D96FCF}"/>
          </ac:spMkLst>
        </pc:spChg>
        <pc:spChg chg="del mod">
          <ac:chgData name="Torrance, Jennifer" userId="f54687d3-17d4-4c9e-b64e-76bd6a7ae313" providerId="ADAL" clId="{17AEDF86-D788-684E-B742-3CC5006BD897}" dt="2026-05-20T18:18:27.352" v="318" actId="478"/>
          <ac:spMkLst>
            <pc:docMk/>
            <pc:sldMk cId="3712510528" sldId="257"/>
            <ac:spMk id="38" creationId="{4003FB37-869D-D313-24DD-D4383B3847F6}"/>
          </ac:spMkLst>
        </pc:spChg>
        <pc:spChg chg="del mod">
          <ac:chgData name="Torrance, Jennifer" userId="f54687d3-17d4-4c9e-b64e-76bd6a7ae313" providerId="ADAL" clId="{17AEDF86-D788-684E-B742-3CC5006BD897}" dt="2026-05-20T18:18:27.352" v="318" actId="478"/>
          <ac:spMkLst>
            <pc:docMk/>
            <pc:sldMk cId="3712510528" sldId="257"/>
            <ac:spMk id="39" creationId="{1254E182-1F74-D57C-B965-61B672970879}"/>
          </ac:spMkLst>
        </pc:spChg>
        <pc:spChg chg="del mod">
          <ac:chgData name="Torrance, Jennifer" userId="f54687d3-17d4-4c9e-b64e-76bd6a7ae313" providerId="ADAL" clId="{17AEDF86-D788-684E-B742-3CC5006BD897}" dt="2026-05-20T18:18:27.352" v="318" actId="478"/>
          <ac:spMkLst>
            <pc:docMk/>
            <pc:sldMk cId="3712510528" sldId="257"/>
            <ac:spMk id="41" creationId="{FF5034EC-EFAB-4679-6E32-B85A3384FCF5}"/>
          </ac:spMkLst>
        </pc:spChg>
        <pc:spChg chg="del mod">
          <ac:chgData name="Torrance, Jennifer" userId="f54687d3-17d4-4c9e-b64e-76bd6a7ae313" providerId="ADAL" clId="{17AEDF86-D788-684E-B742-3CC5006BD897}" dt="2026-05-20T18:18:27.352" v="318" actId="478"/>
          <ac:spMkLst>
            <pc:docMk/>
            <pc:sldMk cId="3712510528" sldId="257"/>
            <ac:spMk id="43" creationId="{8CD0C84B-4C2B-D991-415A-33ADBF199095}"/>
          </ac:spMkLst>
        </pc:spChg>
        <pc:spChg chg="del mod">
          <ac:chgData name="Torrance, Jennifer" userId="f54687d3-17d4-4c9e-b64e-76bd6a7ae313" providerId="ADAL" clId="{17AEDF86-D788-684E-B742-3CC5006BD897}" dt="2026-05-20T18:18:27.352" v="318" actId="478"/>
          <ac:spMkLst>
            <pc:docMk/>
            <pc:sldMk cId="3712510528" sldId="257"/>
            <ac:spMk id="45" creationId="{68B7C195-AF58-8C92-59B5-DABD6976C41C}"/>
          </ac:spMkLst>
        </pc:spChg>
        <pc:spChg chg="del mod">
          <ac:chgData name="Torrance, Jennifer" userId="f54687d3-17d4-4c9e-b64e-76bd6a7ae313" providerId="ADAL" clId="{17AEDF86-D788-684E-B742-3CC5006BD897}" dt="2026-05-20T18:18:27.352" v="318" actId="478"/>
          <ac:spMkLst>
            <pc:docMk/>
            <pc:sldMk cId="3712510528" sldId="257"/>
            <ac:spMk id="47" creationId="{CDC8BEAA-FD16-C55F-1E8D-A1D3D3CE9D21}"/>
          </ac:spMkLst>
        </pc:spChg>
        <pc:spChg chg="del mod">
          <ac:chgData name="Torrance, Jennifer" userId="f54687d3-17d4-4c9e-b64e-76bd6a7ae313" providerId="ADAL" clId="{17AEDF86-D788-684E-B742-3CC5006BD897}" dt="2026-05-20T18:18:27.352" v="318" actId="478"/>
          <ac:spMkLst>
            <pc:docMk/>
            <pc:sldMk cId="3712510528" sldId="257"/>
            <ac:spMk id="48" creationId="{56165463-65D4-C1D3-6248-D9859D112DE0}"/>
          </ac:spMkLst>
        </pc:spChg>
        <pc:spChg chg="del mod">
          <ac:chgData name="Torrance, Jennifer" userId="f54687d3-17d4-4c9e-b64e-76bd6a7ae313" providerId="ADAL" clId="{17AEDF86-D788-684E-B742-3CC5006BD897}" dt="2026-05-20T18:18:27.352" v="318" actId="478"/>
          <ac:spMkLst>
            <pc:docMk/>
            <pc:sldMk cId="3712510528" sldId="257"/>
            <ac:spMk id="49" creationId="{3E9F29F3-4955-5FBF-A0C1-8A5C53C74B45}"/>
          </ac:spMkLst>
        </pc:spChg>
        <pc:spChg chg="del mod">
          <ac:chgData name="Torrance, Jennifer" userId="f54687d3-17d4-4c9e-b64e-76bd6a7ae313" providerId="ADAL" clId="{17AEDF86-D788-684E-B742-3CC5006BD897}" dt="2026-05-20T18:18:27.352" v="318" actId="478"/>
          <ac:spMkLst>
            <pc:docMk/>
            <pc:sldMk cId="3712510528" sldId="257"/>
            <ac:spMk id="50" creationId="{CA1ECD09-31B3-DEB7-AFAC-648BCCF9910D}"/>
          </ac:spMkLst>
        </pc:spChg>
        <pc:spChg chg="mod ord">
          <ac:chgData name="Torrance, Jennifer" userId="f54687d3-17d4-4c9e-b64e-76bd6a7ae313" providerId="ADAL" clId="{17AEDF86-D788-684E-B742-3CC5006BD897}" dt="2026-05-20T18:08:28.769" v="83" actId="700"/>
          <ac:spMkLst>
            <pc:docMk/>
            <pc:sldMk cId="3712510528" sldId="257"/>
            <ac:spMk id="54" creationId="{95FB6656-AA23-0DED-0315-57228687C708}"/>
          </ac:spMkLst>
        </pc:spChg>
        <pc:spChg chg="add mod">
          <ac:chgData name="Torrance, Jennifer" userId="f54687d3-17d4-4c9e-b64e-76bd6a7ae313" providerId="ADAL" clId="{17AEDF86-D788-684E-B742-3CC5006BD897}" dt="2026-05-20T18:19:41.203" v="326"/>
          <ac:spMkLst>
            <pc:docMk/>
            <pc:sldMk cId="3712510528" sldId="257"/>
            <ac:spMk id="57" creationId="{F6E91003-4AB9-2382-8C46-E8D15E2D23A3}"/>
          </ac:spMkLst>
        </pc:spChg>
        <pc:spChg chg="add mod">
          <ac:chgData name="Torrance, Jennifer" userId="f54687d3-17d4-4c9e-b64e-76bd6a7ae313" providerId="ADAL" clId="{17AEDF86-D788-684E-B742-3CC5006BD897}" dt="2026-05-20T18:19:41.203" v="326"/>
          <ac:spMkLst>
            <pc:docMk/>
            <pc:sldMk cId="3712510528" sldId="257"/>
            <ac:spMk id="60" creationId="{0C0CC088-B4D3-8EED-2792-DF35B6BAE0F7}"/>
          </ac:spMkLst>
        </pc:spChg>
        <pc:cxnChg chg="del mod">
          <ac:chgData name="Torrance, Jennifer" userId="f54687d3-17d4-4c9e-b64e-76bd6a7ae313" providerId="ADAL" clId="{17AEDF86-D788-684E-B742-3CC5006BD897}" dt="2026-05-20T18:20:35.099" v="337" actId="478"/>
          <ac:cxnSpMkLst>
            <pc:docMk/>
            <pc:sldMk cId="3712510528" sldId="257"/>
            <ac:cxnSpMk id="32" creationId="{895E5D5E-D11D-4C68-543B-206D54B0E101}"/>
          </ac:cxnSpMkLst>
        </pc:cxnChg>
        <pc:cxnChg chg="mod">
          <ac:chgData name="Torrance, Jennifer" userId="f54687d3-17d4-4c9e-b64e-76bd6a7ae313" providerId="ADAL" clId="{17AEDF86-D788-684E-B742-3CC5006BD897}" dt="2026-05-20T18:20:11.619" v="331" actId="14100"/>
          <ac:cxnSpMkLst>
            <pc:docMk/>
            <pc:sldMk cId="3712510528" sldId="257"/>
            <ac:cxnSpMk id="58" creationId="{D3CCB020-B88D-B02B-EB0F-0DDC4D947380}"/>
          </ac:cxnSpMkLst>
        </pc:cxnChg>
        <pc:cxnChg chg="add mod">
          <ac:chgData name="Torrance, Jennifer" userId="f54687d3-17d4-4c9e-b64e-76bd6a7ae313" providerId="ADAL" clId="{17AEDF86-D788-684E-B742-3CC5006BD897}" dt="2026-05-20T18:20:07.721" v="330" actId="1076"/>
          <ac:cxnSpMkLst>
            <pc:docMk/>
            <pc:sldMk cId="3712510528" sldId="257"/>
            <ac:cxnSpMk id="61" creationId="{68120D66-9575-D237-B3D8-90D54ED611D8}"/>
          </ac:cxnSpMkLst>
        </pc:cxnChg>
        <pc:cxnChg chg="add mod">
          <ac:chgData name="Torrance, Jennifer" userId="f54687d3-17d4-4c9e-b64e-76bd6a7ae313" providerId="ADAL" clId="{17AEDF86-D788-684E-B742-3CC5006BD897}" dt="2026-05-20T18:20:32.144" v="336" actId="1036"/>
          <ac:cxnSpMkLst>
            <pc:docMk/>
            <pc:sldMk cId="3712510528" sldId="257"/>
            <ac:cxnSpMk id="66" creationId="{FD050FB7-9D2C-3E68-14FE-3AF72E490BEC}"/>
          </ac:cxnSpMkLst>
        </pc:cxnChg>
      </pc:sldChg>
      <pc:sldChg chg="addSp delSp modSp mod modClrScheme chgLayout">
        <pc:chgData name="Torrance, Jennifer" userId="f54687d3-17d4-4c9e-b64e-76bd6a7ae313" providerId="ADAL" clId="{17AEDF86-D788-684E-B742-3CC5006BD897}" dt="2026-05-20T18:17:59.101" v="317" actId="478"/>
        <pc:sldMkLst>
          <pc:docMk/>
          <pc:sldMk cId="1308758398" sldId="258"/>
        </pc:sldMkLst>
        <pc:spChg chg="add mod">
          <ac:chgData name="Torrance, Jennifer" userId="f54687d3-17d4-4c9e-b64e-76bd6a7ae313" providerId="ADAL" clId="{17AEDF86-D788-684E-B742-3CC5006BD897}" dt="2026-05-20T18:14:53.687" v="247" actId="20577"/>
          <ac:spMkLst>
            <pc:docMk/>
            <pc:sldMk cId="1308758398" sldId="258"/>
            <ac:spMk id="2" creationId="{02B002C4-BD07-D031-E16E-6852B0255258}"/>
          </ac:spMkLst>
        </pc:spChg>
        <pc:spChg chg="add mod">
          <ac:chgData name="Torrance, Jennifer" userId="f54687d3-17d4-4c9e-b64e-76bd6a7ae313" providerId="ADAL" clId="{17AEDF86-D788-684E-B742-3CC5006BD897}" dt="2026-05-20T18:15:18.821" v="250"/>
          <ac:spMkLst>
            <pc:docMk/>
            <pc:sldMk cId="1308758398" sldId="258"/>
            <ac:spMk id="4" creationId="{438A8646-61A1-9204-D043-F276C66B91FF}"/>
          </ac:spMkLst>
        </pc:spChg>
        <pc:spChg chg="add mod">
          <ac:chgData name="Torrance, Jennifer" userId="f54687d3-17d4-4c9e-b64e-76bd6a7ae313" providerId="ADAL" clId="{17AEDF86-D788-684E-B742-3CC5006BD897}" dt="2026-05-20T18:15:18.821" v="250"/>
          <ac:spMkLst>
            <pc:docMk/>
            <pc:sldMk cId="1308758398" sldId="258"/>
            <ac:spMk id="5" creationId="{40922A0E-E523-F446-79C7-B324E8E282DC}"/>
          </ac:spMkLst>
        </pc:spChg>
        <pc:spChg chg="add mod">
          <ac:chgData name="Torrance, Jennifer" userId="f54687d3-17d4-4c9e-b64e-76bd6a7ae313" providerId="ADAL" clId="{17AEDF86-D788-684E-B742-3CC5006BD897}" dt="2026-05-20T18:15:18.821" v="250"/>
          <ac:spMkLst>
            <pc:docMk/>
            <pc:sldMk cId="1308758398" sldId="258"/>
            <ac:spMk id="6" creationId="{8C76CE1E-FD97-297F-C768-E9536CB3E0C0}"/>
          </ac:spMkLst>
        </pc:spChg>
        <pc:spChg chg="add mod">
          <ac:chgData name="Torrance, Jennifer" userId="f54687d3-17d4-4c9e-b64e-76bd6a7ae313" providerId="ADAL" clId="{17AEDF86-D788-684E-B742-3CC5006BD897}" dt="2026-05-20T18:15:18.821" v="250"/>
          <ac:spMkLst>
            <pc:docMk/>
            <pc:sldMk cId="1308758398" sldId="258"/>
            <ac:spMk id="7" creationId="{A4C3AFBC-93C0-CFB4-2666-40424AA20F4E}"/>
          </ac:spMkLst>
        </pc:spChg>
        <pc:spChg chg="add mod">
          <ac:chgData name="Torrance, Jennifer" userId="f54687d3-17d4-4c9e-b64e-76bd6a7ae313" providerId="ADAL" clId="{17AEDF86-D788-684E-B742-3CC5006BD897}" dt="2026-05-20T18:15:18.821" v="250"/>
          <ac:spMkLst>
            <pc:docMk/>
            <pc:sldMk cId="1308758398" sldId="258"/>
            <ac:spMk id="13" creationId="{C13DE1CA-62F4-1C9B-504A-93AFFB7D190B}"/>
          </ac:spMkLst>
        </pc:spChg>
        <pc:spChg chg="add mod">
          <ac:chgData name="Torrance, Jennifer" userId="f54687d3-17d4-4c9e-b64e-76bd6a7ae313" providerId="ADAL" clId="{17AEDF86-D788-684E-B742-3CC5006BD897}" dt="2026-05-20T18:15:18.821" v="250"/>
          <ac:spMkLst>
            <pc:docMk/>
            <pc:sldMk cId="1308758398" sldId="258"/>
            <ac:spMk id="15" creationId="{A8F7EC29-1045-DEFD-369E-514B8E30541E}"/>
          </ac:spMkLst>
        </pc:spChg>
        <pc:spChg chg="add mod">
          <ac:chgData name="Torrance, Jennifer" userId="f54687d3-17d4-4c9e-b64e-76bd6a7ae313" providerId="ADAL" clId="{17AEDF86-D788-684E-B742-3CC5006BD897}" dt="2026-05-20T18:15:18.821" v="250"/>
          <ac:spMkLst>
            <pc:docMk/>
            <pc:sldMk cId="1308758398" sldId="258"/>
            <ac:spMk id="16" creationId="{D52AECEF-5555-DB1A-24F7-04096105A488}"/>
          </ac:spMkLst>
        </pc:spChg>
        <pc:spChg chg="add mod">
          <ac:chgData name="Torrance, Jennifer" userId="f54687d3-17d4-4c9e-b64e-76bd6a7ae313" providerId="ADAL" clId="{17AEDF86-D788-684E-B742-3CC5006BD897}" dt="2026-05-20T18:15:18.821" v="250"/>
          <ac:spMkLst>
            <pc:docMk/>
            <pc:sldMk cId="1308758398" sldId="258"/>
            <ac:spMk id="18" creationId="{BC6507FC-A145-AF6D-6915-9D199A455272}"/>
          </ac:spMkLst>
        </pc:spChg>
        <pc:spChg chg="add mod">
          <ac:chgData name="Torrance, Jennifer" userId="f54687d3-17d4-4c9e-b64e-76bd6a7ae313" providerId="ADAL" clId="{17AEDF86-D788-684E-B742-3CC5006BD897}" dt="2026-05-20T18:15:18.821" v="250"/>
          <ac:spMkLst>
            <pc:docMk/>
            <pc:sldMk cId="1308758398" sldId="258"/>
            <ac:spMk id="19" creationId="{9856668D-22DE-988A-9494-388AD3175FB7}"/>
          </ac:spMkLst>
        </pc:spChg>
        <pc:spChg chg="add mod">
          <ac:chgData name="Torrance, Jennifer" userId="f54687d3-17d4-4c9e-b64e-76bd6a7ae313" providerId="ADAL" clId="{17AEDF86-D788-684E-B742-3CC5006BD897}" dt="2026-05-20T18:15:18.821" v="250"/>
          <ac:spMkLst>
            <pc:docMk/>
            <pc:sldMk cId="1308758398" sldId="258"/>
            <ac:spMk id="21" creationId="{845213F1-B13D-E057-EB25-8696421ECBF2}"/>
          </ac:spMkLst>
        </pc:spChg>
        <pc:spChg chg="add mod">
          <ac:chgData name="Torrance, Jennifer" userId="f54687d3-17d4-4c9e-b64e-76bd6a7ae313" providerId="ADAL" clId="{17AEDF86-D788-684E-B742-3CC5006BD897}" dt="2026-05-20T18:15:35.884" v="253" actId="1076"/>
          <ac:spMkLst>
            <pc:docMk/>
            <pc:sldMk cId="1308758398" sldId="258"/>
            <ac:spMk id="22" creationId="{E545F185-70EC-1E90-689D-EB3AAABFB115}"/>
          </ac:spMkLst>
        </pc:spChg>
        <pc:spChg chg="add mod">
          <ac:chgData name="Torrance, Jennifer" userId="f54687d3-17d4-4c9e-b64e-76bd6a7ae313" providerId="ADAL" clId="{17AEDF86-D788-684E-B742-3CC5006BD897}" dt="2026-05-20T18:16:04.767" v="265" actId="14100"/>
          <ac:spMkLst>
            <pc:docMk/>
            <pc:sldMk cId="1308758398" sldId="258"/>
            <ac:spMk id="23" creationId="{9C272546-552C-4619-8D66-A696BF7BE410}"/>
          </ac:spMkLst>
        </pc:spChg>
        <pc:spChg chg="add mod">
          <ac:chgData name="Torrance, Jennifer" userId="f54687d3-17d4-4c9e-b64e-76bd6a7ae313" providerId="ADAL" clId="{17AEDF86-D788-684E-B742-3CC5006BD897}" dt="2026-05-20T18:17:14.512" v="308" actId="1076"/>
          <ac:spMkLst>
            <pc:docMk/>
            <pc:sldMk cId="1308758398" sldId="258"/>
            <ac:spMk id="24" creationId="{79A15614-1432-2822-FDAA-B11205D26738}"/>
          </ac:spMkLst>
        </pc:spChg>
        <pc:spChg chg="add mod">
          <ac:chgData name="Torrance, Jennifer" userId="f54687d3-17d4-4c9e-b64e-76bd6a7ae313" providerId="ADAL" clId="{17AEDF86-D788-684E-B742-3CC5006BD897}" dt="2026-05-20T18:17:22.514" v="310" actId="14100"/>
          <ac:spMkLst>
            <pc:docMk/>
            <pc:sldMk cId="1308758398" sldId="258"/>
            <ac:spMk id="25" creationId="{9B0C9955-92AF-1178-3A29-BB67F83F4765}"/>
          </ac:spMkLst>
        </pc:spChg>
        <pc:spChg chg="add del mod">
          <ac:chgData name="Torrance, Jennifer" userId="f54687d3-17d4-4c9e-b64e-76bd6a7ae313" providerId="ADAL" clId="{17AEDF86-D788-684E-B742-3CC5006BD897}" dt="2026-05-20T18:17:01.191" v="305" actId="478"/>
          <ac:spMkLst>
            <pc:docMk/>
            <pc:sldMk cId="1308758398" sldId="258"/>
            <ac:spMk id="26" creationId="{193651F1-6350-790C-43A1-EE90393CD4AE}"/>
          </ac:spMkLst>
        </pc:spChg>
        <pc:spChg chg="del">
          <ac:chgData name="Torrance, Jennifer" userId="f54687d3-17d4-4c9e-b64e-76bd6a7ae313" providerId="ADAL" clId="{17AEDF86-D788-684E-B742-3CC5006BD897}" dt="2026-05-20T18:17:01.191" v="305" actId="478"/>
          <ac:spMkLst>
            <pc:docMk/>
            <pc:sldMk cId="1308758398" sldId="258"/>
            <ac:spMk id="27" creationId="{B8419CED-899E-EB5C-6B1F-589A5A39BF36}"/>
          </ac:spMkLst>
        </pc:spChg>
        <pc:spChg chg="add del mod">
          <ac:chgData name="Torrance, Jennifer" userId="f54687d3-17d4-4c9e-b64e-76bd6a7ae313" providerId="ADAL" clId="{17AEDF86-D788-684E-B742-3CC5006BD897}" dt="2026-05-20T18:17:09.543" v="307" actId="478"/>
          <ac:spMkLst>
            <pc:docMk/>
            <pc:sldMk cId="1308758398" sldId="258"/>
            <ac:spMk id="32" creationId="{7A7C0862-BBCE-1ACB-7762-66C4E4065B62}"/>
          </ac:spMkLst>
        </pc:spChg>
        <pc:spChg chg="del">
          <ac:chgData name="Torrance, Jennifer" userId="f54687d3-17d4-4c9e-b64e-76bd6a7ae313" providerId="ADAL" clId="{17AEDF86-D788-684E-B742-3CC5006BD897}" dt="2026-05-20T18:17:09.543" v="307" actId="478"/>
          <ac:spMkLst>
            <pc:docMk/>
            <pc:sldMk cId="1308758398" sldId="258"/>
            <ac:spMk id="33" creationId="{00A5EB0A-45C9-7DC8-8F60-ED1F6EB664E0}"/>
          </ac:spMkLst>
        </pc:spChg>
        <pc:spChg chg="mod">
          <ac:chgData name="Torrance, Jennifer" userId="f54687d3-17d4-4c9e-b64e-76bd6a7ae313" providerId="ADAL" clId="{17AEDF86-D788-684E-B742-3CC5006BD897}" dt="2026-05-20T18:17:57.559" v="316" actId="1076"/>
          <ac:spMkLst>
            <pc:docMk/>
            <pc:sldMk cId="1308758398" sldId="258"/>
            <ac:spMk id="34" creationId="{6CA0E369-A5FB-7A75-8FF5-128534AF2A80}"/>
          </ac:spMkLst>
        </pc:spChg>
        <pc:spChg chg="del mod">
          <ac:chgData name="Torrance, Jennifer" userId="f54687d3-17d4-4c9e-b64e-76bd6a7ae313" providerId="ADAL" clId="{17AEDF86-D788-684E-B742-3CC5006BD897}" dt="2026-05-20T18:15:18.498" v="249" actId="478"/>
          <ac:spMkLst>
            <pc:docMk/>
            <pc:sldMk cId="1308758398" sldId="258"/>
            <ac:spMk id="35" creationId="{56794225-DBBD-F2E7-FDCE-106CEB9CB068}"/>
          </ac:spMkLst>
        </pc:spChg>
        <pc:spChg chg="del mod">
          <ac:chgData name="Torrance, Jennifer" userId="f54687d3-17d4-4c9e-b64e-76bd6a7ae313" providerId="ADAL" clId="{17AEDF86-D788-684E-B742-3CC5006BD897}" dt="2026-05-20T18:15:18.498" v="249" actId="478"/>
          <ac:spMkLst>
            <pc:docMk/>
            <pc:sldMk cId="1308758398" sldId="258"/>
            <ac:spMk id="36" creationId="{FDDB1E06-E6D8-743D-86EC-5EE3F22024E2}"/>
          </ac:spMkLst>
        </pc:spChg>
        <pc:spChg chg="del mod">
          <ac:chgData name="Torrance, Jennifer" userId="f54687d3-17d4-4c9e-b64e-76bd6a7ae313" providerId="ADAL" clId="{17AEDF86-D788-684E-B742-3CC5006BD897}" dt="2026-05-20T18:15:18.498" v="249" actId="478"/>
          <ac:spMkLst>
            <pc:docMk/>
            <pc:sldMk cId="1308758398" sldId="258"/>
            <ac:spMk id="37" creationId="{172E51FA-FE20-FEBB-2F82-6FC93B3CBB99}"/>
          </ac:spMkLst>
        </pc:spChg>
        <pc:spChg chg="del">
          <ac:chgData name="Torrance, Jennifer" userId="f54687d3-17d4-4c9e-b64e-76bd6a7ae313" providerId="ADAL" clId="{17AEDF86-D788-684E-B742-3CC5006BD897}" dt="2026-05-20T18:15:18.498" v="249" actId="478"/>
          <ac:spMkLst>
            <pc:docMk/>
            <pc:sldMk cId="1308758398" sldId="258"/>
            <ac:spMk id="38" creationId="{46063CE9-587F-239B-CBA9-FD523CBD108C}"/>
          </ac:spMkLst>
        </pc:spChg>
        <pc:spChg chg="del mod">
          <ac:chgData name="Torrance, Jennifer" userId="f54687d3-17d4-4c9e-b64e-76bd6a7ae313" providerId="ADAL" clId="{17AEDF86-D788-684E-B742-3CC5006BD897}" dt="2026-05-20T18:15:18.498" v="249" actId="478"/>
          <ac:spMkLst>
            <pc:docMk/>
            <pc:sldMk cId="1308758398" sldId="258"/>
            <ac:spMk id="39" creationId="{7157575B-58F4-FFFE-0ECE-C1F80B6D5CC3}"/>
          </ac:spMkLst>
        </pc:spChg>
        <pc:spChg chg="del mod">
          <ac:chgData name="Torrance, Jennifer" userId="f54687d3-17d4-4c9e-b64e-76bd6a7ae313" providerId="ADAL" clId="{17AEDF86-D788-684E-B742-3CC5006BD897}" dt="2026-05-20T18:15:18.498" v="249" actId="478"/>
          <ac:spMkLst>
            <pc:docMk/>
            <pc:sldMk cId="1308758398" sldId="258"/>
            <ac:spMk id="40" creationId="{8A79FAC2-A59B-3F00-F42F-F33B417ABC0F}"/>
          </ac:spMkLst>
        </pc:spChg>
        <pc:spChg chg="del mod">
          <ac:chgData name="Torrance, Jennifer" userId="f54687d3-17d4-4c9e-b64e-76bd6a7ae313" providerId="ADAL" clId="{17AEDF86-D788-684E-B742-3CC5006BD897}" dt="2026-05-20T18:15:15.677" v="248" actId="478"/>
          <ac:spMkLst>
            <pc:docMk/>
            <pc:sldMk cId="1308758398" sldId="258"/>
            <ac:spMk id="41" creationId="{67336475-E649-C970-887F-AE1DE8794FF1}"/>
          </ac:spMkLst>
        </pc:spChg>
        <pc:spChg chg="del mod">
          <ac:chgData name="Torrance, Jennifer" userId="f54687d3-17d4-4c9e-b64e-76bd6a7ae313" providerId="ADAL" clId="{17AEDF86-D788-684E-B742-3CC5006BD897}" dt="2026-05-20T18:15:15.677" v="248" actId="478"/>
          <ac:spMkLst>
            <pc:docMk/>
            <pc:sldMk cId="1308758398" sldId="258"/>
            <ac:spMk id="42" creationId="{31B6B17B-0FC4-9705-CA3C-642E16945AAF}"/>
          </ac:spMkLst>
        </pc:spChg>
        <pc:spChg chg="mod">
          <ac:chgData name="Torrance, Jennifer" userId="f54687d3-17d4-4c9e-b64e-76bd6a7ae313" providerId="ADAL" clId="{17AEDF86-D788-684E-B742-3CC5006BD897}" dt="2026-05-20T18:14:48.254" v="231" actId="403"/>
          <ac:spMkLst>
            <pc:docMk/>
            <pc:sldMk cId="1308758398" sldId="258"/>
            <ac:spMk id="43" creationId="{26100B4B-9E68-38DF-EEE4-590C7984ECA5}"/>
          </ac:spMkLst>
        </pc:spChg>
        <pc:spChg chg="mod ord">
          <ac:chgData name="Torrance, Jennifer" userId="f54687d3-17d4-4c9e-b64e-76bd6a7ae313" providerId="ADAL" clId="{17AEDF86-D788-684E-B742-3CC5006BD897}" dt="2026-05-20T18:14:35.754" v="227" actId="1076"/>
          <ac:spMkLst>
            <pc:docMk/>
            <pc:sldMk cId="1308758398" sldId="258"/>
            <ac:spMk id="44" creationId="{FF20E82C-2FB1-445F-3E42-BB871F6FDC65}"/>
          </ac:spMkLst>
        </pc:spChg>
        <pc:spChg chg="del">
          <ac:chgData name="Torrance, Jennifer" userId="f54687d3-17d4-4c9e-b64e-76bd6a7ae313" providerId="ADAL" clId="{17AEDF86-D788-684E-B742-3CC5006BD897}" dt="2026-05-20T18:15:18.498" v="249" actId="478"/>
          <ac:spMkLst>
            <pc:docMk/>
            <pc:sldMk cId="1308758398" sldId="258"/>
            <ac:spMk id="45" creationId="{660EE90D-9EA5-FDC8-A747-CB4B2883443D}"/>
          </ac:spMkLst>
        </pc:spChg>
        <pc:spChg chg="del">
          <ac:chgData name="Torrance, Jennifer" userId="f54687d3-17d4-4c9e-b64e-76bd6a7ae313" providerId="ADAL" clId="{17AEDF86-D788-684E-B742-3CC5006BD897}" dt="2026-05-20T18:15:18.498" v="249" actId="478"/>
          <ac:spMkLst>
            <pc:docMk/>
            <pc:sldMk cId="1308758398" sldId="258"/>
            <ac:spMk id="46" creationId="{7BD316E5-5AF3-5013-7644-4456A177F6C0}"/>
          </ac:spMkLst>
        </pc:spChg>
        <pc:spChg chg="del mod">
          <ac:chgData name="Torrance, Jennifer" userId="f54687d3-17d4-4c9e-b64e-76bd6a7ae313" providerId="ADAL" clId="{17AEDF86-D788-684E-B742-3CC5006BD897}" dt="2026-05-20T18:15:15.677" v="248" actId="478"/>
          <ac:spMkLst>
            <pc:docMk/>
            <pc:sldMk cId="1308758398" sldId="258"/>
            <ac:spMk id="48" creationId="{23917771-A363-31EC-E72D-32BA8B844BD5}"/>
          </ac:spMkLst>
        </pc:spChg>
        <pc:spChg chg="add mod">
          <ac:chgData name="Torrance, Jennifer" userId="f54687d3-17d4-4c9e-b64e-76bd6a7ae313" providerId="ADAL" clId="{17AEDF86-D788-684E-B742-3CC5006BD897}" dt="2026-05-20T18:17:57.559" v="316" actId="1076"/>
          <ac:spMkLst>
            <pc:docMk/>
            <pc:sldMk cId="1308758398" sldId="258"/>
            <ac:spMk id="49" creationId="{C3C942A9-703F-94AB-5122-15F7E107325B}"/>
          </ac:spMkLst>
        </pc:spChg>
        <pc:spChg chg="del">
          <ac:chgData name="Torrance, Jennifer" userId="f54687d3-17d4-4c9e-b64e-76bd6a7ae313" providerId="ADAL" clId="{17AEDF86-D788-684E-B742-3CC5006BD897}" dt="2026-05-20T18:15:15.677" v="248" actId="478"/>
          <ac:spMkLst>
            <pc:docMk/>
            <pc:sldMk cId="1308758398" sldId="258"/>
            <ac:spMk id="51" creationId="{B4DAC18F-15D0-F16D-6CB6-1054554FE5E7}"/>
          </ac:spMkLst>
        </pc:spChg>
        <pc:spChg chg="del">
          <ac:chgData name="Torrance, Jennifer" userId="f54687d3-17d4-4c9e-b64e-76bd6a7ae313" providerId="ADAL" clId="{17AEDF86-D788-684E-B742-3CC5006BD897}" dt="2026-05-20T18:15:15.677" v="248" actId="478"/>
          <ac:spMkLst>
            <pc:docMk/>
            <pc:sldMk cId="1308758398" sldId="258"/>
            <ac:spMk id="52" creationId="{16F49B74-16C9-8F60-3B48-E6ECBF314CCB}"/>
          </ac:spMkLst>
        </pc:spChg>
        <pc:spChg chg="del">
          <ac:chgData name="Torrance, Jennifer" userId="f54687d3-17d4-4c9e-b64e-76bd6a7ae313" providerId="ADAL" clId="{17AEDF86-D788-684E-B742-3CC5006BD897}" dt="2026-05-20T18:15:15.677" v="248" actId="478"/>
          <ac:spMkLst>
            <pc:docMk/>
            <pc:sldMk cId="1308758398" sldId="258"/>
            <ac:spMk id="54" creationId="{36D2B3EF-A7A6-57AA-E61A-E3C3715E1B45}"/>
          </ac:spMkLst>
        </pc:spChg>
        <pc:spChg chg="add mod">
          <ac:chgData name="Torrance, Jennifer" userId="f54687d3-17d4-4c9e-b64e-76bd6a7ae313" providerId="ADAL" clId="{17AEDF86-D788-684E-B742-3CC5006BD897}" dt="2026-05-20T18:17:57.559" v="316" actId="1076"/>
          <ac:spMkLst>
            <pc:docMk/>
            <pc:sldMk cId="1308758398" sldId="258"/>
            <ac:spMk id="56" creationId="{A62ECABB-CFE7-507B-C067-B0EBD15DBC72}"/>
          </ac:spMkLst>
        </pc:spChg>
        <pc:spChg chg="add mod">
          <ac:chgData name="Torrance, Jennifer" userId="f54687d3-17d4-4c9e-b64e-76bd6a7ae313" providerId="ADAL" clId="{17AEDF86-D788-684E-B742-3CC5006BD897}" dt="2026-05-20T18:17:57.559" v="316" actId="1076"/>
          <ac:spMkLst>
            <pc:docMk/>
            <pc:sldMk cId="1308758398" sldId="258"/>
            <ac:spMk id="57" creationId="{BDF85156-680A-516B-2FC8-DCF43A3D77FF}"/>
          </ac:spMkLst>
        </pc:spChg>
        <pc:spChg chg="add del mod">
          <ac:chgData name="Torrance, Jennifer" userId="f54687d3-17d4-4c9e-b64e-76bd6a7ae313" providerId="ADAL" clId="{17AEDF86-D788-684E-B742-3CC5006BD897}" dt="2026-05-20T18:17:01.191" v="305" actId="478"/>
          <ac:spMkLst>
            <pc:docMk/>
            <pc:sldMk cId="1308758398" sldId="258"/>
            <ac:spMk id="60" creationId="{439FBCBF-492F-6405-4B51-6B7D886990B3}"/>
          </ac:spMkLst>
        </pc:spChg>
        <pc:spChg chg="del mod">
          <ac:chgData name="Torrance, Jennifer" userId="f54687d3-17d4-4c9e-b64e-76bd6a7ae313" providerId="ADAL" clId="{17AEDF86-D788-684E-B742-3CC5006BD897}" dt="2026-05-20T18:15:15.677" v="248" actId="478"/>
          <ac:spMkLst>
            <pc:docMk/>
            <pc:sldMk cId="1308758398" sldId="258"/>
            <ac:spMk id="62" creationId="{4138C427-5601-A176-5171-394BD6C1EF84}"/>
          </ac:spMkLst>
        </pc:spChg>
        <pc:spChg chg="del">
          <ac:chgData name="Torrance, Jennifer" userId="f54687d3-17d4-4c9e-b64e-76bd6a7ae313" providerId="ADAL" clId="{17AEDF86-D788-684E-B742-3CC5006BD897}" dt="2026-05-20T18:15:15.677" v="248" actId="478"/>
          <ac:spMkLst>
            <pc:docMk/>
            <pc:sldMk cId="1308758398" sldId="258"/>
            <ac:spMk id="63" creationId="{5ABF8A83-161F-EF73-43CF-ECF675F0C22E}"/>
          </ac:spMkLst>
        </pc:spChg>
        <pc:spChg chg="add mod">
          <ac:chgData name="Torrance, Jennifer" userId="f54687d3-17d4-4c9e-b64e-76bd6a7ae313" providerId="ADAL" clId="{17AEDF86-D788-684E-B742-3CC5006BD897}" dt="2026-05-20T18:16:01.156" v="264" actId="571"/>
          <ac:spMkLst>
            <pc:docMk/>
            <pc:sldMk cId="1308758398" sldId="258"/>
            <ac:spMk id="65" creationId="{5D2B8C0F-911A-C7FD-76AB-05B0C3A2CE3E}"/>
          </ac:spMkLst>
        </pc:spChg>
        <pc:spChg chg="add mod">
          <ac:chgData name="Torrance, Jennifer" userId="f54687d3-17d4-4c9e-b64e-76bd6a7ae313" providerId="ADAL" clId="{17AEDF86-D788-684E-B742-3CC5006BD897}" dt="2026-05-20T18:16:01.156" v="264" actId="571"/>
          <ac:spMkLst>
            <pc:docMk/>
            <pc:sldMk cId="1308758398" sldId="258"/>
            <ac:spMk id="66" creationId="{691B5EBD-8CF2-479F-8E25-5B769BF776E5}"/>
          </ac:spMkLst>
        </pc:spChg>
        <pc:spChg chg="add mod">
          <ac:chgData name="Torrance, Jennifer" userId="f54687d3-17d4-4c9e-b64e-76bd6a7ae313" providerId="ADAL" clId="{17AEDF86-D788-684E-B742-3CC5006BD897}" dt="2026-05-20T18:16:23.465" v="278" actId="20577"/>
          <ac:spMkLst>
            <pc:docMk/>
            <pc:sldMk cId="1308758398" sldId="258"/>
            <ac:spMk id="68" creationId="{A0D23B82-97E9-ACE1-122F-B74FA87A031F}"/>
          </ac:spMkLst>
        </pc:spChg>
        <pc:spChg chg="add mod">
          <ac:chgData name="Torrance, Jennifer" userId="f54687d3-17d4-4c9e-b64e-76bd6a7ae313" providerId="ADAL" clId="{17AEDF86-D788-684E-B742-3CC5006BD897}" dt="2026-05-20T18:16:34.296" v="288" actId="20577"/>
          <ac:spMkLst>
            <pc:docMk/>
            <pc:sldMk cId="1308758398" sldId="258"/>
            <ac:spMk id="69" creationId="{A069D9EA-D94E-D7C4-7171-A481EAD96B44}"/>
          </ac:spMkLst>
        </pc:spChg>
        <pc:spChg chg="add mod">
          <ac:chgData name="Torrance, Jennifer" userId="f54687d3-17d4-4c9e-b64e-76bd6a7ae313" providerId="ADAL" clId="{17AEDF86-D788-684E-B742-3CC5006BD897}" dt="2026-05-20T18:16:41.561" v="295" actId="20577"/>
          <ac:spMkLst>
            <pc:docMk/>
            <pc:sldMk cId="1308758398" sldId="258"/>
            <ac:spMk id="71" creationId="{D82A9D85-CD3E-C1D5-038F-5E83F631987B}"/>
          </ac:spMkLst>
        </pc:spChg>
        <pc:spChg chg="add mod">
          <ac:chgData name="Torrance, Jennifer" userId="f54687d3-17d4-4c9e-b64e-76bd6a7ae313" providerId="ADAL" clId="{17AEDF86-D788-684E-B742-3CC5006BD897}" dt="2026-05-20T18:16:54.682" v="304" actId="14100"/>
          <ac:spMkLst>
            <pc:docMk/>
            <pc:sldMk cId="1308758398" sldId="258"/>
            <ac:spMk id="72" creationId="{AFAB3E95-4562-74D4-36A8-8EE528E56EA3}"/>
          </ac:spMkLst>
        </pc:spChg>
        <pc:spChg chg="add del mod">
          <ac:chgData name="Torrance, Jennifer" userId="f54687d3-17d4-4c9e-b64e-76bd6a7ae313" providerId="ADAL" clId="{17AEDF86-D788-684E-B742-3CC5006BD897}" dt="2026-05-20T18:17:36.554" v="313" actId="478"/>
          <ac:spMkLst>
            <pc:docMk/>
            <pc:sldMk cId="1308758398" sldId="258"/>
            <ac:spMk id="74" creationId="{A041AB3F-8020-8A42-8082-5D704E41D244}"/>
          </ac:spMkLst>
        </pc:spChg>
        <pc:graphicFrameChg chg="mod">
          <ac:chgData name="Torrance, Jennifer" userId="f54687d3-17d4-4c9e-b64e-76bd6a7ae313" providerId="ADAL" clId="{17AEDF86-D788-684E-B742-3CC5006BD897}" dt="2026-05-20T18:17:39.011" v="314" actId="1076"/>
          <ac:graphicFrameMkLst>
            <pc:docMk/>
            <pc:sldMk cId="1308758398" sldId="258"/>
            <ac:graphicFrameMk id="31" creationId="{7AD51B56-1EED-DD02-EC42-90A4161A76B5}"/>
          </ac:graphicFrameMkLst>
        </pc:graphicFrameChg>
        <pc:graphicFrameChg chg="del">
          <ac:chgData name="Torrance, Jennifer" userId="f54687d3-17d4-4c9e-b64e-76bd6a7ae313" providerId="ADAL" clId="{17AEDF86-D788-684E-B742-3CC5006BD897}" dt="2026-05-20T18:15:15.677" v="248" actId="478"/>
          <ac:graphicFrameMkLst>
            <pc:docMk/>
            <pc:sldMk cId="1308758398" sldId="258"/>
            <ac:graphicFrameMk id="59" creationId="{87F517F1-07CB-C090-46A4-4FE029FE9346}"/>
          </ac:graphicFrameMkLst>
        </pc:graphicFrameChg>
        <pc:cxnChg chg="del">
          <ac:chgData name="Torrance, Jennifer" userId="f54687d3-17d4-4c9e-b64e-76bd6a7ae313" providerId="ADAL" clId="{17AEDF86-D788-684E-B742-3CC5006BD897}" dt="2026-05-20T18:17:09.543" v="307" actId="478"/>
          <ac:cxnSpMkLst>
            <pc:docMk/>
            <pc:sldMk cId="1308758398" sldId="258"/>
            <ac:cxnSpMk id="28" creationId="{95A95C41-90AE-A87D-6452-B267D6748D8D}"/>
          </ac:cxnSpMkLst>
        </pc:cxnChg>
        <pc:cxnChg chg="del">
          <ac:chgData name="Torrance, Jennifer" userId="f54687d3-17d4-4c9e-b64e-76bd6a7ae313" providerId="ADAL" clId="{17AEDF86-D788-684E-B742-3CC5006BD897}" dt="2026-05-20T18:17:05.507" v="306" actId="478"/>
          <ac:cxnSpMkLst>
            <pc:docMk/>
            <pc:sldMk cId="1308758398" sldId="258"/>
            <ac:cxnSpMk id="29" creationId="{D89BF00E-80B5-54FA-6860-A99688C64D10}"/>
          </ac:cxnSpMkLst>
        </pc:cxnChg>
        <pc:cxnChg chg="del mod">
          <ac:chgData name="Torrance, Jennifer" userId="f54687d3-17d4-4c9e-b64e-76bd6a7ae313" providerId="ADAL" clId="{17AEDF86-D788-684E-B742-3CC5006BD897}" dt="2026-05-20T18:17:59.101" v="317" actId="478"/>
          <ac:cxnSpMkLst>
            <pc:docMk/>
            <pc:sldMk cId="1308758398" sldId="258"/>
            <ac:cxnSpMk id="30" creationId="{3B067688-412A-11DA-24B6-78D8E7F350FC}"/>
          </ac:cxnSpMkLst>
        </pc:cxnChg>
        <pc:cxnChg chg="del">
          <ac:chgData name="Torrance, Jennifer" userId="f54687d3-17d4-4c9e-b64e-76bd6a7ae313" providerId="ADAL" clId="{17AEDF86-D788-684E-B742-3CC5006BD897}" dt="2026-05-20T18:15:15.677" v="248" actId="478"/>
          <ac:cxnSpMkLst>
            <pc:docMk/>
            <pc:sldMk cId="1308758398" sldId="258"/>
            <ac:cxnSpMk id="47" creationId="{4B4CBBB1-ED0D-85EA-23FD-5DC76246F234}"/>
          </ac:cxnSpMkLst>
        </pc:cxnChg>
        <pc:cxnChg chg="mod">
          <ac:chgData name="Torrance, Jennifer" userId="f54687d3-17d4-4c9e-b64e-76bd6a7ae313" providerId="ADAL" clId="{17AEDF86-D788-684E-B742-3CC5006BD897}" dt="2026-05-20T18:17:57.559" v="316" actId="1076"/>
          <ac:cxnSpMkLst>
            <pc:docMk/>
            <pc:sldMk cId="1308758398" sldId="258"/>
            <ac:cxnSpMk id="50" creationId="{2A4FC3C8-9FB8-F7C6-6039-3397D249DBA2}"/>
          </ac:cxnSpMkLst>
        </pc:cxnChg>
        <pc:cxnChg chg="del mod">
          <ac:chgData name="Torrance, Jennifer" userId="f54687d3-17d4-4c9e-b64e-76bd6a7ae313" providerId="ADAL" clId="{17AEDF86-D788-684E-B742-3CC5006BD897}" dt="2026-05-20T18:13:46.686" v="215" actId="478"/>
          <ac:cxnSpMkLst>
            <pc:docMk/>
            <pc:sldMk cId="1308758398" sldId="258"/>
            <ac:cxnSpMk id="55" creationId="{5FAFFB91-5DA5-54C8-7992-8B996677204F}"/>
          </ac:cxnSpMkLst>
        </pc:cxnChg>
        <pc:cxnChg chg="mod">
          <ac:chgData name="Torrance, Jennifer" userId="f54687d3-17d4-4c9e-b64e-76bd6a7ae313" providerId="ADAL" clId="{17AEDF86-D788-684E-B742-3CC5006BD897}" dt="2026-05-20T18:17:57.559" v="316" actId="1076"/>
          <ac:cxnSpMkLst>
            <pc:docMk/>
            <pc:sldMk cId="1308758398" sldId="258"/>
            <ac:cxnSpMk id="58" creationId="{E0D2EB6A-F0C4-C066-4B81-04141033901D}"/>
          </ac:cxnSpMkLst>
        </pc:cxnChg>
        <pc:cxnChg chg="add mod">
          <ac:chgData name="Torrance, Jennifer" userId="f54687d3-17d4-4c9e-b64e-76bd6a7ae313" providerId="ADAL" clId="{17AEDF86-D788-684E-B742-3CC5006BD897}" dt="2026-05-20T18:16:06.479" v="266" actId="1076"/>
          <ac:cxnSpMkLst>
            <pc:docMk/>
            <pc:sldMk cId="1308758398" sldId="258"/>
            <ac:cxnSpMk id="61" creationId="{B12E0E78-A30C-84BB-0AA8-578A585733B3}"/>
          </ac:cxnSpMkLst>
        </pc:cxnChg>
        <pc:cxnChg chg="add mod">
          <ac:chgData name="Torrance, Jennifer" userId="f54687d3-17d4-4c9e-b64e-76bd6a7ae313" providerId="ADAL" clId="{17AEDF86-D788-684E-B742-3CC5006BD897}" dt="2026-05-20T18:16:01.156" v="264" actId="571"/>
          <ac:cxnSpMkLst>
            <pc:docMk/>
            <pc:sldMk cId="1308758398" sldId="258"/>
            <ac:cxnSpMk id="67" creationId="{DEDEB41F-F2A5-3181-9B3D-5715BF1029F1}"/>
          </ac:cxnSpMkLst>
        </pc:cxnChg>
        <pc:cxnChg chg="add mod">
          <ac:chgData name="Torrance, Jennifer" userId="f54687d3-17d4-4c9e-b64e-76bd6a7ae313" providerId="ADAL" clId="{17AEDF86-D788-684E-B742-3CC5006BD897}" dt="2026-05-20T18:16:12.163" v="267" actId="571"/>
          <ac:cxnSpMkLst>
            <pc:docMk/>
            <pc:sldMk cId="1308758398" sldId="258"/>
            <ac:cxnSpMk id="70" creationId="{C0C3850D-86B9-9649-5656-E6513A455CD5}"/>
          </ac:cxnSpMkLst>
        </pc:cxnChg>
        <pc:cxnChg chg="add del mod">
          <ac:chgData name="Torrance, Jennifer" userId="f54687d3-17d4-4c9e-b64e-76bd6a7ae313" providerId="ADAL" clId="{17AEDF86-D788-684E-B742-3CC5006BD897}" dt="2026-05-20T18:16:51.054" v="303" actId="478"/>
          <ac:cxnSpMkLst>
            <pc:docMk/>
            <pc:sldMk cId="1308758398" sldId="258"/>
            <ac:cxnSpMk id="73" creationId="{F5CD0450-882F-ACD2-79DE-EEC647D0B533}"/>
          </ac:cxnSpMkLst>
        </pc:cxnChg>
      </pc:sldChg>
      <pc:sldChg chg="modSp mod">
        <pc:chgData name="Torrance, Jennifer" userId="f54687d3-17d4-4c9e-b64e-76bd6a7ae313" providerId="ADAL" clId="{17AEDF86-D788-684E-B742-3CC5006BD897}" dt="2026-05-20T18:02:48.084" v="10" actId="20577"/>
        <pc:sldMkLst>
          <pc:docMk/>
          <pc:sldMk cId="1951404944" sldId="259"/>
        </pc:sldMkLst>
        <pc:spChg chg="mod">
          <ac:chgData name="Torrance, Jennifer" userId="f54687d3-17d4-4c9e-b64e-76bd6a7ae313" providerId="ADAL" clId="{17AEDF86-D788-684E-B742-3CC5006BD897}" dt="2026-05-20T18:02:31.016" v="2" actId="14100"/>
          <ac:spMkLst>
            <pc:docMk/>
            <pc:sldMk cId="1951404944" sldId="259"/>
            <ac:spMk id="50" creationId="{60CF3EDA-93E7-F91F-2774-F921AE26EEE0}"/>
          </ac:spMkLst>
        </pc:spChg>
        <pc:spChg chg="mod">
          <ac:chgData name="Torrance, Jennifer" userId="f54687d3-17d4-4c9e-b64e-76bd6a7ae313" providerId="ADAL" clId="{17AEDF86-D788-684E-B742-3CC5006BD897}" dt="2026-05-20T18:02:38.531" v="7" actId="20577"/>
          <ac:spMkLst>
            <pc:docMk/>
            <pc:sldMk cId="1951404944" sldId="259"/>
            <ac:spMk id="51" creationId="{5B97734A-2A54-1C07-6E74-18D37C967AED}"/>
          </ac:spMkLst>
        </pc:spChg>
        <pc:spChg chg="mod">
          <ac:chgData name="Torrance, Jennifer" userId="f54687d3-17d4-4c9e-b64e-76bd6a7ae313" providerId="ADAL" clId="{17AEDF86-D788-684E-B742-3CC5006BD897}" dt="2026-05-20T18:02:48.084" v="10" actId="20577"/>
          <ac:spMkLst>
            <pc:docMk/>
            <pc:sldMk cId="1951404944" sldId="259"/>
            <ac:spMk id="53" creationId="{DE4A344F-6A89-BCF8-587B-72A7B7375D88}"/>
          </ac:spMkLst>
        </pc:spChg>
      </pc:sldChg>
      <pc:sldMasterChg chg="addSp delSp modSp mod">
        <pc:chgData name="Torrance, Jennifer" userId="f54687d3-17d4-4c9e-b64e-76bd6a7ae313" providerId="ADAL" clId="{17AEDF86-D788-684E-B742-3CC5006BD897}" dt="2026-05-20T18:19:04.167" v="323" actId="1076"/>
        <pc:sldMasterMkLst>
          <pc:docMk/>
          <pc:sldMasterMk cId="913730842" sldId="2147483662"/>
        </pc:sldMasterMkLst>
        <pc:spChg chg="mod">
          <ac:chgData name="Torrance, Jennifer" userId="f54687d3-17d4-4c9e-b64e-76bd6a7ae313" providerId="ADAL" clId="{17AEDF86-D788-684E-B742-3CC5006BD897}" dt="2026-05-20T18:01:28.232" v="0"/>
          <ac:spMkLst>
            <pc:docMk/>
            <pc:sldMasterMk cId="913730842" sldId="2147483662"/>
            <ac:spMk id="7" creationId="{47C734A6-43FE-B414-E6EE-8557BCA4E465}"/>
          </ac:spMkLst>
        </pc:spChg>
        <pc:spChg chg="mod">
          <ac:chgData name="Torrance, Jennifer" userId="f54687d3-17d4-4c9e-b64e-76bd6a7ae313" providerId="ADAL" clId="{17AEDF86-D788-684E-B742-3CC5006BD897}" dt="2026-05-20T18:01:28.232" v="0"/>
          <ac:spMkLst>
            <pc:docMk/>
            <pc:sldMasterMk cId="913730842" sldId="2147483662"/>
            <ac:spMk id="8" creationId="{A63D0BE7-CB1B-CF7B-9249-19314CB9E92C}"/>
          </ac:spMkLst>
        </pc:spChg>
        <pc:picChg chg="del mod">
          <ac:chgData name="Torrance, Jennifer" userId="f54687d3-17d4-4c9e-b64e-76bd6a7ae313" providerId="ADAL" clId="{17AEDF86-D788-684E-B742-3CC5006BD897}" dt="2026-05-20T18:04:53.142" v="47" actId="478"/>
          <ac:picMkLst>
            <pc:docMk/>
            <pc:sldMasterMk cId="913730842" sldId="2147483662"/>
            <ac:picMk id="2" creationId="{B4007BDC-7D08-9FAD-BAD9-3DDBDFD44B31}"/>
          </ac:picMkLst>
        </pc:picChg>
        <pc:picChg chg="add mod">
          <ac:chgData name="Torrance, Jennifer" userId="f54687d3-17d4-4c9e-b64e-76bd6a7ae313" providerId="ADAL" clId="{17AEDF86-D788-684E-B742-3CC5006BD897}" dt="2026-05-20T18:04:53.396" v="48"/>
          <ac:picMkLst>
            <pc:docMk/>
            <pc:sldMasterMk cId="913730842" sldId="2147483662"/>
            <ac:picMk id="3" creationId="{7E049D55-DC80-BD4F-B4F1-6044B0AF13B7}"/>
          </ac:picMkLst>
        </pc:picChg>
        <pc:picChg chg="add mod">
          <ac:chgData name="Torrance, Jennifer" userId="f54687d3-17d4-4c9e-b64e-76bd6a7ae313" providerId="ADAL" clId="{17AEDF86-D788-684E-B742-3CC5006BD897}" dt="2026-05-20T18:19:04.167" v="323" actId="1076"/>
          <ac:picMkLst>
            <pc:docMk/>
            <pc:sldMasterMk cId="913730842" sldId="2147483662"/>
            <ac:picMk id="4" creationId="{CC3B73A2-1788-4E79-3F1B-0A9C3F360814}"/>
          </ac:picMkLst>
        </pc:picChg>
        <pc:picChg chg="del mod">
          <ac:chgData name="Torrance, Jennifer" userId="f54687d3-17d4-4c9e-b64e-76bd6a7ae313" providerId="ADAL" clId="{17AEDF86-D788-684E-B742-3CC5006BD897}" dt="2026-05-20T18:05:22.323" v="56" actId="478"/>
          <ac:picMkLst>
            <pc:docMk/>
            <pc:sldMasterMk cId="913730842" sldId="2147483662"/>
            <ac:picMk id="15" creationId="{EA9BF239-3E74-34C2-EFDA-497DEEF6B166}"/>
          </ac:picMkLst>
        </pc:picChg>
      </pc:sldMasterChg>
      <pc:sldMasterChg chg="addSp modSp mod">
        <pc:chgData name="Torrance, Jennifer" userId="f54687d3-17d4-4c9e-b64e-76bd6a7ae313" providerId="ADAL" clId="{17AEDF86-D788-684E-B742-3CC5006BD897}" dt="2026-05-20T18:06:55.436" v="63" actId="1076"/>
        <pc:sldMasterMkLst>
          <pc:docMk/>
          <pc:sldMasterMk cId="1326278363" sldId="2147483663"/>
        </pc:sldMasterMkLst>
        <pc:spChg chg="add mod">
          <ac:chgData name="Torrance, Jennifer" userId="f54687d3-17d4-4c9e-b64e-76bd6a7ae313" providerId="ADAL" clId="{17AEDF86-D788-684E-B742-3CC5006BD897}" dt="2026-05-20T18:03:47.025" v="29" actId="571"/>
          <ac:spMkLst>
            <pc:docMk/>
            <pc:sldMasterMk cId="1326278363" sldId="2147483663"/>
            <ac:spMk id="2" creationId="{4513F959-747E-54B7-ACE2-F427DEEF3504}"/>
          </ac:spMkLst>
        </pc:spChg>
        <pc:spChg chg="mod">
          <ac:chgData name="Torrance, Jennifer" userId="f54687d3-17d4-4c9e-b64e-76bd6a7ae313" providerId="ADAL" clId="{17AEDF86-D788-684E-B742-3CC5006BD897}" dt="2026-05-20T18:06:23.727" v="61" actId="14100"/>
          <ac:spMkLst>
            <pc:docMk/>
            <pc:sldMasterMk cId="1326278363" sldId="2147483663"/>
            <ac:spMk id="7" creationId="{16FFC179-077F-5A4A-77C4-881010507780}"/>
          </ac:spMkLst>
        </pc:spChg>
        <pc:picChg chg="mod">
          <ac:chgData name="Torrance, Jennifer" userId="f54687d3-17d4-4c9e-b64e-76bd6a7ae313" providerId="ADAL" clId="{17AEDF86-D788-684E-B742-3CC5006BD897}" dt="2026-05-20T18:06:55.436" v="63" actId="1076"/>
          <ac:picMkLst>
            <pc:docMk/>
            <pc:sldMasterMk cId="1326278363" sldId="2147483663"/>
            <ac:picMk id="11" creationId="{3A5D907C-7950-D21F-C190-17C188985E4D}"/>
          </ac:picMkLst>
        </pc:picChg>
        <pc:picChg chg="mod">
          <ac:chgData name="Torrance, Jennifer" userId="f54687d3-17d4-4c9e-b64e-76bd6a7ae313" providerId="ADAL" clId="{17AEDF86-D788-684E-B742-3CC5006BD897}" dt="2026-05-20T18:04:46.802" v="46" actId="1036"/>
          <ac:picMkLst>
            <pc:docMk/>
            <pc:sldMasterMk cId="1326278363" sldId="2147483663"/>
            <ac:picMk id="12" creationId="{471F4EB0-B7F4-852B-0F84-1CD5706AFF2A}"/>
          </ac:picMkLst>
        </pc:picChg>
      </pc:sldMasterChg>
      <pc:sldMasterChg chg="addSp delSp modSp mod">
        <pc:chgData name="Torrance, Jennifer" userId="f54687d3-17d4-4c9e-b64e-76bd6a7ae313" providerId="ADAL" clId="{17AEDF86-D788-684E-B742-3CC5006BD897}" dt="2026-05-20T18:19:08.758" v="325"/>
        <pc:sldMasterMkLst>
          <pc:docMk/>
          <pc:sldMasterMk cId="1915043739" sldId="2147483668"/>
        </pc:sldMasterMkLst>
        <pc:spChg chg="mod">
          <ac:chgData name="Torrance, Jennifer" userId="f54687d3-17d4-4c9e-b64e-76bd6a7ae313" providerId="ADAL" clId="{17AEDF86-D788-684E-B742-3CC5006BD897}" dt="2026-05-20T18:06:42.040" v="62" actId="14100"/>
          <ac:spMkLst>
            <pc:docMk/>
            <pc:sldMasterMk cId="1915043739" sldId="2147483668"/>
            <ac:spMk id="3" creationId="{04932066-C2B1-63C5-E6C5-E26A84B4EF61}"/>
          </ac:spMkLst>
        </pc:spChg>
        <pc:spChg chg="mod">
          <ac:chgData name="Torrance, Jennifer" userId="f54687d3-17d4-4c9e-b64e-76bd6a7ae313" providerId="ADAL" clId="{17AEDF86-D788-684E-B742-3CC5006BD897}" dt="2026-05-20T18:05:00.993" v="52" actId="1076"/>
          <ac:spMkLst>
            <pc:docMk/>
            <pc:sldMasterMk cId="1915043739" sldId="2147483668"/>
            <ac:spMk id="7" creationId="{47C734A6-43FE-B414-E6EE-8557BCA4E465}"/>
          </ac:spMkLst>
        </pc:spChg>
        <pc:spChg chg="mod">
          <ac:chgData name="Torrance, Jennifer" userId="f54687d3-17d4-4c9e-b64e-76bd6a7ae313" providerId="ADAL" clId="{17AEDF86-D788-684E-B742-3CC5006BD897}" dt="2026-05-20T18:01:28.232" v="0"/>
          <ac:spMkLst>
            <pc:docMk/>
            <pc:sldMasterMk cId="1915043739" sldId="2147483668"/>
            <ac:spMk id="8" creationId="{A63D0BE7-CB1B-CF7B-9249-19314CB9E92C}"/>
          </ac:spMkLst>
        </pc:spChg>
        <pc:picChg chg="del mod">
          <ac:chgData name="Torrance, Jennifer" userId="f54687d3-17d4-4c9e-b64e-76bd6a7ae313" providerId="ADAL" clId="{17AEDF86-D788-684E-B742-3CC5006BD897}" dt="2026-05-20T18:05:02.871" v="53" actId="478"/>
          <ac:picMkLst>
            <pc:docMk/>
            <pc:sldMasterMk cId="1915043739" sldId="2147483668"/>
            <ac:picMk id="2" creationId="{B4007BDC-7D08-9FAD-BAD9-3DDBDFD44B31}"/>
          </ac:picMkLst>
        </pc:picChg>
        <pc:picChg chg="add mod">
          <ac:chgData name="Torrance, Jennifer" userId="f54687d3-17d4-4c9e-b64e-76bd6a7ae313" providerId="ADAL" clId="{17AEDF86-D788-684E-B742-3CC5006BD897}" dt="2026-05-20T18:05:03.195" v="54"/>
          <ac:picMkLst>
            <pc:docMk/>
            <pc:sldMasterMk cId="1915043739" sldId="2147483668"/>
            <ac:picMk id="4" creationId="{E89461B2-593E-A052-8B19-53142F53E074}"/>
          </ac:picMkLst>
        </pc:picChg>
        <pc:picChg chg="add del mod">
          <ac:chgData name="Torrance, Jennifer" userId="f54687d3-17d4-4c9e-b64e-76bd6a7ae313" providerId="ADAL" clId="{17AEDF86-D788-684E-B742-3CC5006BD897}" dt="2026-05-20T18:07:03.598" v="65" actId="478"/>
          <ac:picMkLst>
            <pc:docMk/>
            <pc:sldMasterMk cId="1915043739" sldId="2147483668"/>
            <ac:picMk id="5" creationId="{30342BD4-9D4B-EC56-7812-76D445406278}"/>
          </ac:picMkLst>
        </pc:picChg>
        <pc:picChg chg="add del mod">
          <ac:chgData name="Torrance, Jennifer" userId="f54687d3-17d4-4c9e-b64e-76bd6a7ae313" providerId="ADAL" clId="{17AEDF86-D788-684E-B742-3CC5006BD897}" dt="2026-05-20T18:19:08.579" v="324" actId="478"/>
          <ac:picMkLst>
            <pc:docMk/>
            <pc:sldMasterMk cId="1915043739" sldId="2147483668"/>
            <ac:picMk id="6" creationId="{2009ADA0-ED55-3B6F-013F-C68F67CBD60F}"/>
          </ac:picMkLst>
        </pc:picChg>
        <pc:picChg chg="add mod">
          <ac:chgData name="Torrance, Jennifer" userId="f54687d3-17d4-4c9e-b64e-76bd6a7ae313" providerId="ADAL" clId="{17AEDF86-D788-684E-B742-3CC5006BD897}" dt="2026-05-20T18:19:08.758" v="325"/>
          <ac:picMkLst>
            <pc:docMk/>
            <pc:sldMasterMk cId="1915043739" sldId="2147483668"/>
            <ac:picMk id="9" creationId="{BA8BD7BF-A3E5-2EC3-F636-7D48CA5DA13F}"/>
          </ac:picMkLst>
        </pc:picChg>
        <pc:picChg chg="del mod">
          <ac:chgData name="Torrance, Jennifer" userId="f54687d3-17d4-4c9e-b64e-76bd6a7ae313" providerId="ADAL" clId="{17AEDF86-D788-684E-B742-3CC5006BD897}" dt="2026-05-20T18:05:30.075" v="58" actId="478"/>
          <ac:picMkLst>
            <pc:docMk/>
            <pc:sldMasterMk cId="1915043739" sldId="2147483668"/>
            <ac:picMk id="15" creationId="{EA9BF239-3E74-34C2-EFDA-497DEEF6B166}"/>
          </ac:picMkLst>
        </pc:picChg>
      </pc:sldMasterChg>
      <pc:sldMasterChg chg="addSp">
        <pc:chgData name="Torrance, Jennifer" userId="f54687d3-17d4-4c9e-b64e-76bd6a7ae313" providerId="ADAL" clId="{17AEDF86-D788-684E-B742-3CC5006BD897}" dt="2026-05-20T18:01:28.232" v="0"/>
        <pc:sldMasterMkLst>
          <pc:docMk/>
          <pc:sldMasterMk cId="905053462" sldId="2147483671"/>
        </pc:sldMasterMkLst>
        <pc:spChg chg="add">
          <ac:chgData name="Torrance, Jennifer" userId="f54687d3-17d4-4c9e-b64e-76bd6a7ae313" providerId="ADAL" clId="{17AEDF86-D788-684E-B742-3CC5006BD897}" dt="2026-05-20T18:01:28.232" v="0"/>
          <ac:spMkLst>
            <pc:docMk/>
            <pc:sldMasterMk cId="905053462" sldId="2147483671"/>
            <ac:spMk id="7" creationId="{677CC248-3F3A-83E5-8809-D8053F069BB9}"/>
          </ac:spMkLst>
        </pc:spChg>
        <pc:picChg chg="add">
          <ac:chgData name="Torrance, Jennifer" userId="f54687d3-17d4-4c9e-b64e-76bd6a7ae313" providerId="ADAL" clId="{17AEDF86-D788-684E-B742-3CC5006BD897}" dt="2026-05-20T18:01:28.232" v="0"/>
          <ac:picMkLst>
            <pc:docMk/>
            <pc:sldMasterMk cId="905053462" sldId="2147483671"/>
            <ac:picMk id="8" creationId="{DD210C99-FDB1-6102-AC1D-7DFDEDC566EB}"/>
          </ac:picMkLst>
        </pc:picChg>
        <pc:picChg chg="add">
          <ac:chgData name="Torrance, Jennifer" userId="f54687d3-17d4-4c9e-b64e-76bd6a7ae313" providerId="ADAL" clId="{17AEDF86-D788-684E-B742-3CC5006BD897}" dt="2026-05-20T18:01:28.232" v="0"/>
          <ac:picMkLst>
            <pc:docMk/>
            <pc:sldMasterMk cId="905053462" sldId="2147483671"/>
            <ac:picMk id="9" creationId="{9DD75AB6-D8FB-7DA2-F6A5-931699D47C75}"/>
          </ac:picMkLst>
        </pc:picChg>
      </pc:sldMasterChg>
      <pc:sldMasterChg chg="addSp">
        <pc:chgData name="Torrance, Jennifer" userId="f54687d3-17d4-4c9e-b64e-76bd6a7ae313" providerId="ADAL" clId="{17AEDF86-D788-684E-B742-3CC5006BD897}" dt="2026-05-20T18:01:28.232" v="0"/>
        <pc:sldMasterMkLst>
          <pc:docMk/>
          <pc:sldMasterMk cId="3619914649" sldId="2147483684"/>
        </pc:sldMasterMkLst>
        <pc:spChg chg="add">
          <ac:chgData name="Torrance, Jennifer" userId="f54687d3-17d4-4c9e-b64e-76bd6a7ae313" providerId="ADAL" clId="{17AEDF86-D788-684E-B742-3CC5006BD897}" dt="2026-05-20T18:01:28.232" v="0"/>
          <ac:spMkLst>
            <pc:docMk/>
            <pc:sldMasterMk cId="3619914649" sldId="2147483684"/>
            <ac:spMk id="7" creationId="{51251756-1CC1-C1D5-CA71-1AB0CA22781D}"/>
          </ac:spMkLst>
        </pc:spChg>
        <pc:spChg chg="add">
          <ac:chgData name="Torrance, Jennifer" userId="f54687d3-17d4-4c9e-b64e-76bd6a7ae313" providerId="ADAL" clId="{17AEDF86-D788-684E-B742-3CC5006BD897}" dt="2026-05-20T18:01:28.232" v="0"/>
          <ac:spMkLst>
            <pc:docMk/>
            <pc:sldMasterMk cId="3619914649" sldId="2147483684"/>
            <ac:spMk id="8" creationId="{74ED25E8-81B4-2F4D-FBB3-C0A725FC8244}"/>
          </ac:spMkLst>
        </pc:spChg>
        <pc:picChg chg="add">
          <ac:chgData name="Torrance, Jennifer" userId="f54687d3-17d4-4c9e-b64e-76bd6a7ae313" providerId="ADAL" clId="{17AEDF86-D788-684E-B742-3CC5006BD897}" dt="2026-05-20T18:01:28.232" v="0"/>
          <ac:picMkLst>
            <pc:docMk/>
            <pc:sldMasterMk cId="3619914649" sldId="2147483684"/>
            <ac:picMk id="9" creationId="{C0298C4E-1DEC-7B88-2C06-EEDB5C17928F}"/>
          </ac:picMkLst>
        </pc:picChg>
        <pc:picChg chg="add">
          <ac:chgData name="Torrance, Jennifer" userId="f54687d3-17d4-4c9e-b64e-76bd6a7ae313" providerId="ADAL" clId="{17AEDF86-D788-684E-B742-3CC5006BD897}" dt="2026-05-20T18:01:28.232" v="0"/>
          <ac:picMkLst>
            <pc:docMk/>
            <pc:sldMasterMk cId="3619914649" sldId="2147483684"/>
            <ac:picMk id="10" creationId="{66274DD0-CF64-DD82-A552-5DFA6762624E}"/>
          </ac:picMkLst>
        </pc:picChg>
      </pc:sldMasterChg>
      <pc:sldMasterChg chg="addSp">
        <pc:chgData name="Torrance, Jennifer" userId="f54687d3-17d4-4c9e-b64e-76bd6a7ae313" providerId="ADAL" clId="{17AEDF86-D788-684E-B742-3CC5006BD897}" dt="2026-05-20T18:01:28.232" v="0"/>
        <pc:sldMasterMkLst>
          <pc:docMk/>
          <pc:sldMasterMk cId="1649060182" sldId="2147483697"/>
        </pc:sldMasterMkLst>
        <pc:spChg chg="add">
          <ac:chgData name="Torrance, Jennifer" userId="f54687d3-17d4-4c9e-b64e-76bd6a7ae313" providerId="ADAL" clId="{17AEDF86-D788-684E-B742-3CC5006BD897}" dt="2026-05-20T18:01:28.232" v="0"/>
          <ac:spMkLst>
            <pc:docMk/>
            <pc:sldMasterMk cId="1649060182" sldId="2147483697"/>
            <ac:spMk id="7" creationId="{B3CEB8DD-0329-36BC-2898-2ABE48F1E127}"/>
          </ac:spMkLst>
        </pc:spChg>
        <pc:spChg chg="add">
          <ac:chgData name="Torrance, Jennifer" userId="f54687d3-17d4-4c9e-b64e-76bd6a7ae313" providerId="ADAL" clId="{17AEDF86-D788-684E-B742-3CC5006BD897}" dt="2026-05-20T18:01:28.232" v="0"/>
          <ac:spMkLst>
            <pc:docMk/>
            <pc:sldMasterMk cId="1649060182" sldId="2147483697"/>
            <ac:spMk id="8" creationId="{A94D5BC0-96FB-B9E8-221B-B345B92A1334}"/>
          </ac:spMkLst>
        </pc:spChg>
        <pc:spChg chg="add">
          <ac:chgData name="Torrance, Jennifer" userId="f54687d3-17d4-4c9e-b64e-76bd6a7ae313" providerId="ADAL" clId="{17AEDF86-D788-684E-B742-3CC5006BD897}" dt="2026-05-20T18:01:28.232" v="0"/>
          <ac:spMkLst>
            <pc:docMk/>
            <pc:sldMasterMk cId="1649060182" sldId="2147483697"/>
            <ac:spMk id="9" creationId="{F2FDE839-DF80-6AEE-9648-A31BA8B1C9C4}"/>
          </ac:spMkLst>
        </pc:spChg>
        <pc:picChg chg="add">
          <ac:chgData name="Torrance, Jennifer" userId="f54687d3-17d4-4c9e-b64e-76bd6a7ae313" providerId="ADAL" clId="{17AEDF86-D788-684E-B742-3CC5006BD897}" dt="2026-05-20T18:01:28.232" v="0"/>
          <ac:picMkLst>
            <pc:docMk/>
            <pc:sldMasterMk cId="1649060182" sldId="2147483697"/>
            <ac:picMk id="10" creationId="{94838180-21C7-B08B-8479-64F568A9BCA0}"/>
          </ac:picMkLst>
        </pc:picChg>
        <pc:picChg chg="add">
          <ac:chgData name="Torrance, Jennifer" userId="f54687d3-17d4-4c9e-b64e-76bd6a7ae313" providerId="ADAL" clId="{17AEDF86-D788-684E-B742-3CC5006BD897}" dt="2026-05-20T18:01:28.232" v="0"/>
          <ac:picMkLst>
            <pc:docMk/>
            <pc:sldMasterMk cId="1649060182" sldId="2147483697"/>
            <ac:picMk id="11" creationId="{03EC9193-42CE-23DE-A68F-A885B863739B}"/>
          </ac:picMkLst>
        </pc:pic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CE-F143-B614-77211011B74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CE-F143-B614-77211011B74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CE-F143-B614-77211011B74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3CE-F143-B614-77211011B74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CE-F143-B614-77211011B74A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Sheet1!$G$2:$G$4</c:f>
            </c:numRef>
          </c:val>
          <c:extLst>
            <c:ext xmlns:c16="http://schemas.microsoft.com/office/drawing/2014/chart" uri="{C3380CC4-5D6E-409C-BE32-E72D297353CC}">
              <c16:uniqueId val="{00000005-A3CE-F143-B614-77211011B74A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Series 6</c:v>
                </c:pt>
              </c:strCache>
            </c:strRef>
          </c:tx>
          <c:spPr>
            <a:solidFill>
              <a:srgbClr val="163E6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3CE-F143-B614-77211011B7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9757456"/>
        <c:axId val="329759168"/>
      </c:barChart>
      <c:catAx>
        <c:axId val="32975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759168"/>
        <c:crosses val="autoZero"/>
        <c:auto val="1"/>
        <c:lblAlgn val="ctr"/>
        <c:lblOffset val="100"/>
        <c:noMultiLvlLbl val="0"/>
      </c:catAx>
      <c:valAx>
        <c:axId val="32975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757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79-3A4D-8152-A68B1C153A7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79-3A4D-8152-A68B1C153A7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79-3A4D-8152-A68B1C153A7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79-3A4D-8152-A68B1C153A7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B79-3A4D-8152-A68B1C153A7C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Sheet1!$G$2:$G$4</c:f>
            </c:numRef>
          </c:val>
          <c:extLst>
            <c:ext xmlns:c16="http://schemas.microsoft.com/office/drawing/2014/chart" uri="{C3380CC4-5D6E-409C-BE32-E72D297353CC}">
              <c16:uniqueId val="{00000005-CB79-3A4D-8152-A68B1C153A7C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Series 6</c:v>
                </c:pt>
              </c:strCache>
            </c:strRef>
          </c:tx>
          <c:spPr>
            <a:solidFill>
              <a:srgbClr val="163E6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B79-3A4D-8152-A68B1C153A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9757456"/>
        <c:axId val="329759168"/>
      </c:barChart>
      <c:catAx>
        <c:axId val="32975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759168"/>
        <c:crosses val="autoZero"/>
        <c:auto val="1"/>
        <c:lblAlgn val="ctr"/>
        <c:lblOffset val="100"/>
        <c:noMultiLvlLbl val="0"/>
      </c:catAx>
      <c:valAx>
        <c:axId val="32975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757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82-4C49-A11D-D4861B6355C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82-4C49-A11D-D4861B6355C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82-4C49-A11D-D4861B6355C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982-4C49-A11D-D4861B6355C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982-4C49-A11D-D4861B6355CA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Sheet1!$G$2:$G$4</c:f>
            </c:numRef>
          </c:val>
          <c:extLst>
            <c:ext xmlns:c16="http://schemas.microsoft.com/office/drawing/2014/chart" uri="{C3380CC4-5D6E-409C-BE32-E72D297353CC}">
              <c16:uniqueId val="{00000005-D982-4C49-A11D-D4861B6355CA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Series 6</c:v>
                </c:pt>
              </c:strCache>
            </c:strRef>
          </c:tx>
          <c:spPr>
            <a:solidFill>
              <a:srgbClr val="163E6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982-4C49-A11D-D4861B6355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9757456"/>
        <c:axId val="329759168"/>
      </c:barChart>
      <c:catAx>
        <c:axId val="32975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759168"/>
        <c:crosses val="autoZero"/>
        <c:auto val="1"/>
        <c:lblAlgn val="ctr"/>
        <c:lblOffset val="100"/>
        <c:noMultiLvlLbl val="0"/>
      </c:catAx>
      <c:valAx>
        <c:axId val="32975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757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6740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866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616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sv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image" Target="../media/image3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6FFC179-077F-5A4A-77C4-881010507780}"/>
              </a:ext>
            </a:extLst>
          </p:cNvPr>
          <p:cNvSpPr/>
          <p:nvPr userDrawn="1"/>
        </p:nvSpPr>
        <p:spPr>
          <a:xfrm>
            <a:off x="0" y="0"/>
            <a:ext cx="10972800" cy="43891200"/>
          </a:xfrm>
          <a:prstGeom prst="rect">
            <a:avLst/>
          </a:prstGeom>
          <a:solidFill>
            <a:srgbClr val="0035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11" name="Picture 10" descr="A green and red shield with a snake and a red cross&#10;&#10;AI-generated content may be incorrect.">
            <a:extLst>
              <a:ext uri="{FF2B5EF4-FFF2-40B4-BE49-F238E27FC236}">
                <a16:creationId xmlns:a16="http://schemas.microsoft.com/office/drawing/2014/main" id="{3A5D907C-7950-D21F-C190-17C188985E4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1086" y="1139912"/>
            <a:ext cx="1739900" cy="2184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1F4EB0-B7F4-852B-0F84-1CD5706AFF2A}"/>
              </a:ext>
            </a:extLst>
          </p:cNvPr>
          <p:cNvPicPr>
            <a:picLocks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>
          <a:xfrm>
            <a:off x="889258" y="42305547"/>
            <a:ext cx="6368792" cy="463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278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7C734A6-43FE-B414-E6EE-8557BCA4E465}"/>
              </a:ext>
            </a:extLst>
          </p:cNvPr>
          <p:cNvSpPr/>
          <p:nvPr userDrawn="1"/>
        </p:nvSpPr>
        <p:spPr>
          <a:xfrm>
            <a:off x="0" y="40980164"/>
            <a:ext cx="32918400" cy="2859240"/>
          </a:xfrm>
          <a:prstGeom prst="rect">
            <a:avLst/>
          </a:prstGeom>
          <a:solidFill>
            <a:srgbClr val="0035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3D0BE7-CB1B-CF7B-9249-19314CB9E92C}"/>
              </a:ext>
            </a:extLst>
          </p:cNvPr>
          <p:cNvSpPr/>
          <p:nvPr userDrawn="1"/>
        </p:nvSpPr>
        <p:spPr>
          <a:xfrm>
            <a:off x="0" y="1"/>
            <a:ext cx="32918400" cy="6382871"/>
          </a:xfrm>
          <a:prstGeom prst="rect">
            <a:avLst/>
          </a:prstGeom>
          <a:solidFill>
            <a:srgbClr val="0035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3" name="Picture 11">
            <a:extLst>
              <a:ext uri="{FF2B5EF4-FFF2-40B4-BE49-F238E27FC236}">
                <a16:creationId xmlns:a16="http://schemas.microsoft.com/office/drawing/2014/main" id="{7E049D55-DC80-BD4F-B4F1-6044B0AF13B7}"/>
              </a:ext>
            </a:extLst>
          </p:cNvPr>
          <p:cNvPicPr>
            <a:picLocks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889258" y="42305547"/>
            <a:ext cx="6368792" cy="463629"/>
          </a:xfrm>
          <a:prstGeom prst="rect">
            <a:avLst/>
          </a:prstGeom>
        </p:spPr>
      </p:pic>
      <p:pic>
        <p:nvPicPr>
          <p:cNvPr id="4" name="Picture 3" descr="A green and red shield with a snake and a red cross&#10;&#10;AI-generated content may be incorrect.">
            <a:extLst>
              <a:ext uri="{FF2B5EF4-FFF2-40B4-BE49-F238E27FC236}">
                <a16:creationId xmlns:a16="http://schemas.microsoft.com/office/drawing/2014/main" id="{CC3B73A2-1788-4E79-3F1B-0A9C3F36081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834206" y="2229308"/>
            <a:ext cx="1739900" cy="218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73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4932066-C2B1-63C5-E6C5-E26A84B4EF61}"/>
              </a:ext>
            </a:extLst>
          </p:cNvPr>
          <p:cNvSpPr/>
          <p:nvPr userDrawn="1"/>
        </p:nvSpPr>
        <p:spPr>
          <a:xfrm>
            <a:off x="0" y="5283200"/>
            <a:ext cx="10972800" cy="363062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C734A6-43FE-B414-E6EE-8557BCA4E465}"/>
              </a:ext>
            </a:extLst>
          </p:cNvPr>
          <p:cNvSpPr/>
          <p:nvPr userDrawn="1"/>
        </p:nvSpPr>
        <p:spPr>
          <a:xfrm>
            <a:off x="0" y="40980164"/>
            <a:ext cx="32918400" cy="2859240"/>
          </a:xfrm>
          <a:prstGeom prst="rect">
            <a:avLst/>
          </a:prstGeom>
          <a:solidFill>
            <a:srgbClr val="0035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3D0BE7-CB1B-CF7B-9249-19314CB9E92C}"/>
              </a:ext>
            </a:extLst>
          </p:cNvPr>
          <p:cNvSpPr/>
          <p:nvPr userDrawn="1"/>
        </p:nvSpPr>
        <p:spPr>
          <a:xfrm>
            <a:off x="0" y="1"/>
            <a:ext cx="32918400" cy="6382871"/>
          </a:xfrm>
          <a:prstGeom prst="rect">
            <a:avLst/>
          </a:prstGeom>
          <a:solidFill>
            <a:srgbClr val="0035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4" name="Picture 11">
            <a:extLst>
              <a:ext uri="{FF2B5EF4-FFF2-40B4-BE49-F238E27FC236}">
                <a16:creationId xmlns:a16="http://schemas.microsoft.com/office/drawing/2014/main" id="{E89461B2-593E-A052-8B19-53142F53E074}"/>
              </a:ext>
            </a:extLst>
          </p:cNvPr>
          <p:cNvPicPr>
            <a:picLocks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889258" y="42305547"/>
            <a:ext cx="6368792" cy="463629"/>
          </a:xfrm>
          <a:prstGeom prst="rect">
            <a:avLst/>
          </a:prstGeom>
        </p:spPr>
      </p:pic>
      <p:pic>
        <p:nvPicPr>
          <p:cNvPr id="9" name="Picture 8" descr="A green and red shield with a snake and a red cross&#10;&#10;AI-generated content may be incorrect.">
            <a:extLst>
              <a:ext uri="{FF2B5EF4-FFF2-40B4-BE49-F238E27FC236}">
                <a16:creationId xmlns:a16="http://schemas.microsoft.com/office/drawing/2014/main" id="{BA8BD7BF-A3E5-2EC3-F636-7D48CA5DA13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834206" y="2229308"/>
            <a:ext cx="1739900" cy="218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043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yaleidentity.yale.edu/core-identity-elements/yale-typefaces/download-the-yale-typeface?check_logged_in=1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60CF3EDA-93E7-F91F-2774-F921AE26E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32918400" cy="438912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/>
          </a:p>
        </p:txBody>
      </p:sp>
      <p:sp>
        <p:nvSpPr>
          <p:cNvPr id="51" name="Title 2">
            <a:extLst>
              <a:ext uri="{FF2B5EF4-FFF2-40B4-BE49-F238E27FC236}">
                <a16:creationId xmlns:a16="http://schemas.microsoft.com/office/drawing/2014/main" id="{5B97734A-2A54-1C07-6E74-18D37C967AE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63875" y="4173538"/>
            <a:ext cx="29854525" cy="6315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800">
              <a:defRPr/>
            </a:pPr>
            <a:r>
              <a:rPr lang="en-US" sz="25800" b="1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How to use </a:t>
            </a:r>
            <a:br>
              <a:rPr lang="en-US" sz="25800" b="1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25800" b="1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this template</a:t>
            </a:r>
          </a:p>
        </p:txBody>
      </p:sp>
      <p:sp>
        <p:nvSpPr>
          <p:cNvPr id="53" name="Text Placeholder 1">
            <a:extLst>
              <a:ext uri="{FF2B5EF4-FFF2-40B4-BE49-F238E27FC236}">
                <a16:creationId xmlns:a16="http://schemas.microsoft.com/office/drawing/2014/main" id="{DE4A344F-6A89-BCF8-587B-72A7B7375D88}"/>
              </a:ext>
            </a:extLst>
          </p:cNvPr>
          <p:cNvSpPr txBox="1">
            <a:spLocks/>
          </p:cNvSpPr>
          <p:nvPr/>
        </p:nvSpPr>
        <p:spPr>
          <a:xfrm>
            <a:off x="2705809" y="13262480"/>
            <a:ext cx="27850391" cy="266663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8800" b="1" dirty="0">
                <a:solidFill>
                  <a:schemeClr val="bg1"/>
                </a:solidFill>
              </a:rPr>
              <a:t>Prior to using this template, you must install the Yale typeface (Yale 2024) on your machine for text to display properly.</a:t>
            </a:r>
          </a:p>
          <a:p>
            <a:pPr marL="385763" indent="-385763">
              <a:lnSpc>
                <a:spcPct val="100000"/>
              </a:lnSpc>
              <a:spcAft>
                <a:spcPts val="1800"/>
              </a:spcAft>
              <a:buFont typeface="+mj-lt"/>
              <a:buAutoNum type="arabicPeriod"/>
            </a:pPr>
            <a:r>
              <a:rPr lang="en-US" sz="7200" dirty="0">
                <a:solidFill>
                  <a:schemeClr val="bg1"/>
                </a:solidFill>
              </a:rPr>
              <a:t>Check to see if Yale 2024 is already installed by highlighting this text and see if you’re able to change it to Yale 2024. If you have a Yale typeface with a slightly different name you will need to update to Yale 2024.</a:t>
            </a:r>
          </a:p>
          <a:p>
            <a:pPr marL="385763" indent="-385763">
              <a:lnSpc>
                <a:spcPct val="100000"/>
              </a:lnSpc>
              <a:spcAft>
                <a:spcPts val="1800"/>
              </a:spcAft>
              <a:buFont typeface="+mj-lt"/>
              <a:buAutoNum type="arabicPeriod"/>
            </a:pPr>
            <a:r>
              <a:rPr lang="en-US" sz="7200" dirty="0">
                <a:solidFill>
                  <a:schemeClr val="bg1"/>
                </a:solidFill>
              </a:rPr>
              <a:t>To install the Yale 2024 typeface, first </a:t>
            </a:r>
            <a:r>
              <a:rPr lang="en-US" sz="7200" dirty="0">
                <a:solidFill>
                  <a:schemeClr val="tx1">
                    <a:lumMod val="95000"/>
                    <a:lumOff val="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visit this site</a:t>
            </a:r>
            <a:r>
              <a:rPr lang="en-US" sz="7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7200" dirty="0">
                <a:solidFill>
                  <a:schemeClr val="bg1"/>
                </a:solidFill>
              </a:rPr>
              <a:t>to download it.</a:t>
            </a:r>
          </a:p>
          <a:p>
            <a:pPr marL="385763" indent="-385763">
              <a:lnSpc>
                <a:spcPct val="100000"/>
              </a:lnSpc>
              <a:spcAft>
                <a:spcPts val="1800"/>
              </a:spcAft>
              <a:buFont typeface="+mj-lt"/>
              <a:buAutoNum type="arabicPeriod"/>
            </a:pPr>
            <a:r>
              <a:rPr lang="en-US" sz="7200" b="1" u="sng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Close PowerPoint before installing fonts!</a:t>
            </a:r>
            <a:r>
              <a:rPr lang="en-US" sz="7200" b="1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 </a:t>
            </a:r>
            <a:r>
              <a:rPr lang="en-US" sz="7200" dirty="0">
                <a:solidFill>
                  <a:schemeClr val="bg1"/>
                </a:solidFill>
              </a:rPr>
              <a:t>Read instructions below, then close PPT to install fonts; then reopen PPT.</a:t>
            </a:r>
          </a:p>
          <a:p>
            <a:pPr marL="385763" indent="-385763">
              <a:lnSpc>
                <a:spcPct val="100000"/>
              </a:lnSpc>
              <a:spcAft>
                <a:spcPts val="1800"/>
              </a:spcAft>
              <a:buFont typeface="+mj-lt"/>
              <a:buAutoNum type="arabicPeriod"/>
            </a:pPr>
            <a:r>
              <a:rPr lang="en-US" sz="7200" dirty="0">
                <a:solidFill>
                  <a:schemeClr val="bg1"/>
                </a:solidFill>
              </a:rPr>
              <a:t>You should have received font files that end in .</a:t>
            </a:r>
            <a:r>
              <a:rPr lang="en-US" sz="7200" dirty="0" err="1">
                <a:solidFill>
                  <a:schemeClr val="bg1"/>
                </a:solidFill>
              </a:rPr>
              <a:t>otf</a:t>
            </a:r>
            <a:r>
              <a:rPr lang="en-US" sz="7200" dirty="0">
                <a:solidFill>
                  <a:schemeClr val="bg1"/>
                </a:solidFill>
              </a:rPr>
              <a:t>. If the font came in a ZIP folder, double-click the ZIP first to open it, then follow the instructions below:</a:t>
            </a:r>
          </a:p>
          <a:p>
            <a:pPr marL="386954" lvl="1" indent="0">
              <a:lnSpc>
                <a:spcPct val="150000"/>
              </a:lnSpc>
              <a:spcAft>
                <a:spcPts val="1800"/>
              </a:spcAft>
              <a:buNone/>
            </a:pPr>
            <a:r>
              <a:rPr lang="en-US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MAC: Double-click the .</a:t>
            </a:r>
            <a:r>
              <a:rPr lang="en-US" sz="6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otf</a:t>
            </a:r>
            <a:r>
              <a:rPr lang="en-US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file and click ‘Install Font.’</a:t>
            </a:r>
          </a:p>
          <a:p>
            <a:pPr marL="386954" lvl="1" indent="0">
              <a:lnSpc>
                <a:spcPct val="150000"/>
              </a:lnSpc>
              <a:spcAft>
                <a:spcPts val="1800"/>
              </a:spcAft>
              <a:buNone/>
            </a:pPr>
            <a:r>
              <a:rPr lang="en-US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WINDOWS: Right-click the .</a:t>
            </a:r>
            <a:r>
              <a:rPr lang="en-US" sz="6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otf</a:t>
            </a:r>
            <a:r>
              <a:rPr lang="en-US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file and click ‘Install.’</a:t>
            </a:r>
          </a:p>
          <a:p>
            <a:pPr marL="275034" indent="-257175">
              <a:lnSpc>
                <a:spcPct val="100000"/>
              </a:lnSpc>
              <a:spcAft>
                <a:spcPts val="1800"/>
              </a:spcAft>
              <a:buFont typeface="+mj-lt"/>
              <a:buAutoNum type="arabicPeriod"/>
            </a:pPr>
            <a:r>
              <a:rPr lang="en-US" sz="7200" dirty="0">
                <a:solidFill>
                  <a:schemeClr val="bg1"/>
                </a:solidFill>
              </a:rPr>
              <a:t>Open PowerPoint and make sure the fonts are displaying correctly.</a:t>
            </a:r>
          </a:p>
          <a:p>
            <a:pPr marL="275034" indent="-257175">
              <a:lnSpc>
                <a:spcPct val="100000"/>
              </a:lnSpc>
              <a:spcAft>
                <a:spcPts val="1800"/>
              </a:spcAft>
              <a:buFont typeface="+mj-lt"/>
              <a:buAutoNum type="arabicPeriod"/>
            </a:pPr>
            <a:endParaRPr lang="en-US" sz="7200" dirty="0">
              <a:solidFill>
                <a:schemeClr val="bg1"/>
              </a:solidFill>
            </a:endParaRPr>
          </a:p>
          <a:p>
            <a:pPr marL="17859" indent="0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8800" b="1" dirty="0">
                <a:solidFill>
                  <a:schemeClr val="bg1"/>
                </a:solidFill>
              </a:rPr>
              <a:t>To modify background graphics (including divider lines), select View &gt; Master &gt; Slide Master. </a:t>
            </a:r>
          </a:p>
          <a:p>
            <a:pPr marL="17859" indent="0">
              <a:lnSpc>
                <a:spcPct val="100000"/>
              </a:lnSpc>
              <a:spcAft>
                <a:spcPts val="1800"/>
              </a:spcAft>
              <a:buNone/>
            </a:pPr>
            <a:endParaRPr lang="en-US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404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1">
            <a:extLst>
              <a:ext uri="{FF2B5EF4-FFF2-40B4-BE49-F238E27FC236}">
                <a16:creationId xmlns:a16="http://schemas.microsoft.com/office/drawing/2014/main" id="{963FCA51-317D-C1E7-7C27-4DE29F376B1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662545" y="6622473"/>
            <a:ext cx="7037388" cy="960278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Yale 2024" panose="02000602050000020003" pitchFamily="2" charset="77"/>
                <a:ea typeface="+mj-ea"/>
                <a:cs typeface="+mj-cs"/>
              </a:defRPr>
            </a:lvl1pPr>
          </a:lstStyle>
          <a:p>
            <a:pPr defTabSz="685800">
              <a:defRPr/>
            </a:pPr>
            <a:r>
              <a:rPr lang="en-US" sz="17900" dirty="0"/>
              <a:t>Title of Poster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BCA75FF-5EAD-EC09-4F18-C1143C606726}"/>
              </a:ext>
            </a:extLst>
          </p:cNvPr>
          <p:cNvSpPr txBox="1"/>
          <p:nvPr/>
        </p:nvSpPr>
        <p:spPr>
          <a:xfrm>
            <a:off x="1662545" y="23407306"/>
            <a:ext cx="4658486" cy="34163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Name, Author’s Name, 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Name, Author’s Name, 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Name, Author’s Name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CBB11BA-240E-2F60-927B-37AC007DDB6C}"/>
              </a:ext>
            </a:extLst>
          </p:cNvPr>
          <p:cNvSpPr txBox="1"/>
          <p:nvPr/>
        </p:nvSpPr>
        <p:spPr>
          <a:xfrm>
            <a:off x="1662545" y="29938209"/>
            <a:ext cx="465848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Affiliations</a:t>
            </a:r>
          </a:p>
        </p:txBody>
      </p:sp>
      <p:sp>
        <p:nvSpPr>
          <p:cNvPr id="34" name="Text Placeholder 3">
            <a:extLst>
              <a:ext uri="{FF2B5EF4-FFF2-40B4-BE49-F238E27FC236}">
                <a16:creationId xmlns:a16="http://schemas.microsoft.com/office/drawing/2014/main" id="{2FCD65E9-48AD-F5C7-063F-EA280AABA5B9}"/>
              </a:ext>
            </a:extLst>
          </p:cNvPr>
          <p:cNvSpPr txBox="1">
            <a:spLocks/>
          </p:cNvSpPr>
          <p:nvPr/>
        </p:nvSpPr>
        <p:spPr>
          <a:xfrm>
            <a:off x="11991110" y="1388918"/>
            <a:ext cx="9082993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Background</a:t>
            </a:r>
          </a:p>
        </p:txBody>
      </p:sp>
      <p:sp>
        <p:nvSpPr>
          <p:cNvPr id="41" name="Text Placeholder 3">
            <a:extLst>
              <a:ext uri="{FF2B5EF4-FFF2-40B4-BE49-F238E27FC236}">
                <a16:creationId xmlns:a16="http://schemas.microsoft.com/office/drawing/2014/main" id="{8128EE20-ECDC-CBDB-59ED-943B6610D9DF}"/>
              </a:ext>
            </a:extLst>
          </p:cNvPr>
          <p:cNvSpPr txBox="1">
            <a:spLocks/>
          </p:cNvSpPr>
          <p:nvPr/>
        </p:nvSpPr>
        <p:spPr>
          <a:xfrm>
            <a:off x="12001995" y="2227118"/>
            <a:ext cx="9082993" cy="9498717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Background info goes here</a:t>
            </a:r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6C6A4734-08AB-8F06-ADA4-19E652509B2C}"/>
              </a:ext>
            </a:extLst>
          </p:cNvPr>
          <p:cNvSpPr txBox="1">
            <a:spLocks/>
          </p:cNvSpPr>
          <p:nvPr/>
        </p:nvSpPr>
        <p:spPr>
          <a:xfrm>
            <a:off x="11991110" y="13034070"/>
            <a:ext cx="19679276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Results</a:t>
            </a:r>
          </a:p>
        </p:txBody>
      </p:sp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D8BA2FE7-CD28-424C-479E-3BAD755293A9}"/>
              </a:ext>
            </a:extLst>
          </p:cNvPr>
          <p:cNvSpPr txBox="1">
            <a:spLocks/>
          </p:cNvSpPr>
          <p:nvPr/>
        </p:nvSpPr>
        <p:spPr>
          <a:xfrm>
            <a:off x="12001995" y="13855942"/>
            <a:ext cx="9298146" cy="9488152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Try to include as many graphics/visuals as possible</a:t>
            </a:r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7251F2F3-0B37-32C7-43C4-56E9CE1C1413}"/>
              </a:ext>
            </a:extLst>
          </p:cNvPr>
          <p:cNvSpPr txBox="1">
            <a:spLocks/>
          </p:cNvSpPr>
          <p:nvPr/>
        </p:nvSpPr>
        <p:spPr>
          <a:xfrm>
            <a:off x="11991110" y="24821662"/>
            <a:ext cx="7436837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Methods</a:t>
            </a:r>
          </a:p>
        </p:txBody>
      </p:sp>
      <p:sp>
        <p:nvSpPr>
          <p:cNvPr id="43" name="Text Placeholder 3">
            <a:extLst>
              <a:ext uri="{FF2B5EF4-FFF2-40B4-BE49-F238E27FC236}">
                <a16:creationId xmlns:a16="http://schemas.microsoft.com/office/drawing/2014/main" id="{6E70B0E1-F49F-994B-FCC2-9AE8938FED69}"/>
              </a:ext>
            </a:extLst>
          </p:cNvPr>
          <p:cNvSpPr txBox="1">
            <a:spLocks/>
          </p:cNvSpPr>
          <p:nvPr/>
        </p:nvSpPr>
        <p:spPr>
          <a:xfrm>
            <a:off x="12001995" y="25638091"/>
            <a:ext cx="9405723" cy="5451509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Methods go here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9F467741-C943-E971-05A2-358ABFE851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1818669" y="1198418"/>
            <a:ext cx="0" cy="10796358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39874ED-0F3C-7931-7D17-41AB3A21B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2040331" y="24388396"/>
            <a:ext cx="19748516" cy="0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0962189-4592-6F2B-CED9-483C70262B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2040331" y="12842657"/>
            <a:ext cx="19587151" cy="0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7" name="Content Placeholder 5">
            <a:extLst>
              <a:ext uri="{FF2B5EF4-FFF2-40B4-BE49-F238E27FC236}">
                <a16:creationId xmlns:a16="http://schemas.microsoft.com/office/drawing/2014/main" id="{3A5FA920-152D-7C45-4AA7-8C709583F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1115599"/>
              </p:ext>
            </p:extLst>
          </p:nvPr>
        </p:nvGraphicFramePr>
        <p:xfrm>
          <a:off x="24326547" y="19382554"/>
          <a:ext cx="6888256" cy="37793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24973A9F-EEC7-6989-9A24-A2DD1CD52291}"/>
              </a:ext>
            </a:extLst>
          </p:cNvPr>
          <p:cNvSpPr txBox="1">
            <a:spLocks/>
          </p:cNvSpPr>
          <p:nvPr/>
        </p:nvSpPr>
        <p:spPr>
          <a:xfrm>
            <a:off x="22631400" y="1388918"/>
            <a:ext cx="9082993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Objectives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540DDDD-A1A9-E383-33FB-8FB31C4E630C}"/>
              </a:ext>
            </a:extLst>
          </p:cNvPr>
          <p:cNvSpPr txBox="1">
            <a:spLocks/>
          </p:cNvSpPr>
          <p:nvPr/>
        </p:nvSpPr>
        <p:spPr>
          <a:xfrm>
            <a:off x="22642285" y="2227118"/>
            <a:ext cx="9082993" cy="9498717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Background info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3FD16B-C245-16AB-4048-452FAC488C9A}"/>
              </a:ext>
            </a:extLst>
          </p:cNvPr>
          <p:cNvSpPr txBox="1">
            <a:spLocks/>
          </p:cNvSpPr>
          <p:nvPr/>
        </p:nvSpPr>
        <p:spPr>
          <a:xfrm>
            <a:off x="11991110" y="32651700"/>
            <a:ext cx="9082993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Conclusions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B59EE09-0761-B2C8-B444-A224DA9DEBE4}"/>
              </a:ext>
            </a:extLst>
          </p:cNvPr>
          <p:cNvSpPr txBox="1">
            <a:spLocks/>
          </p:cNvSpPr>
          <p:nvPr/>
        </p:nvSpPr>
        <p:spPr>
          <a:xfrm>
            <a:off x="12001995" y="33489900"/>
            <a:ext cx="9082993" cy="9498717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Conclusions go here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4E59C00-27BD-BFFF-7178-C0B8565436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1818669" y="32461200"/>
            <a:ext cx="0" cy="10796358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051B905D-F003-7186-0FD7-039013884DB9}"/>
              </a:ext>
            </a:extLst>
          </p:cNvPr>
          <p:cNvSpPr txBox="1">
            <a:spLocks/>
          </p:cNvSpPr>
          <p:nvPr/>
        </p:nvSpPr>
        <p:spPr>
          <a:xfrm>
            <a:off x="22631400" y="32651700"/>
            <a:ext cx="9082993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Acknowledgements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5873159F-00DD-42FC-4ABA-30F17B9F4AA6}"/>
              </a:ext>
            </a:extLst>
          </p:cNvPr>
          <p:cNvSpPr txBox="1">
            <a:spLocks/>
          </p:cNvSpPr>
          <p:nvPr/>
        </p:nvSpPr>
        <p:spPr>
          <a:xfrm>
            <a:off x="22642285" y="33489900"/>
            <a:ext cx="9082993" cy="9498717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References/Acknowledgements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2CFFEFA-6C3B-175C-C809-047B495D3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2040331" y="31699200"/>
            <a:ext cx="19748516" cy="0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002F1827-F383-818C-876A-8FAA6DBECCD2}"/>
              </a:ext>
            </a:extLst>
          </p:cNvPr>
          <p:cNvSpPr txBox="1">
            <a:spLocks/>
          </p:cNvSpPr>
          <p:nvPr/>
        </p:nvSpPr>
        <p:spPr>
          <a:xfrm>
            <a:off x="22250400" y="25638091"/>
            <a:ext cx="9405723" cy="5451509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Methods go here</a:t>
            </a:r>
          </a:p>
        </p:txBody>
      </p:sp>
    </p:spTree>
    <p:extLst>
      <p:ext uri="{BB962C8B-B14F-4D97-AF65-F5344CB8AC3E}">
        <p14:creationId xmlns:p14="http://schemas.microsoft.com/office/powerpoint/2010/main" val="4174237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7A4AFD2C-C34B-F09B-0E8B-0E16C92E9E1C}"/>
              </a:ext>
            </a:extLst>
          </p:cNvPr>
          <p:cNvSpPr txBox="1">
            <a:spLocks/>
          </p:cNvSpPr>
          <p:nvPr/>
        </p:nvSpPr>
        <p:spPr>
          <a:xfrm>
            <a:off x="1012197" y="638786"/>
            <a:ext cx="27324423" cy="268763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Yale 2024" panose="02000602050000020003" pitchFamily="2" charset="77"/>
                <a:ea typeface="+mj-ea"/>
                <a:cs typeface="+mj-cs"/>
              </a:defRPr>
            </a:lvl1pPr>
          </a:lstStyle>
          <a:p>
            <a:pPr defTabSz="685800">
              <a:defRPr/>
            </a:pPr>
            <a:r>
              <a:rPr lang="en-US" sz="14900"/>
              <a:t>Title of Poster</a:t>
            </a:r>
            <a:endParaRPr lang="en-US" sz="149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B5AA910-2C26-FB1D-719F-8EF639DB5FD9}"/>
              </a:ext>
            </a:extLst>
          </p:cNvPr>
          <p:cNvSpPr txBox="1"/>
          <p:nvPr/>
        </p:nvSpPr>
        <p:spPr>
          <a:xfrm>
            <a:off x="1257505" y="3939729"/>
            <a:ext cx="25576304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Name, Author’s Name, Author’s Name, Author’s Name,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803CC22-AEA6-8B65-3083-2B532C787FA4}"/>
              </a:ext>
            </a:extLst>
          </p:cNvPr>
          <p:cNvSpPr txBox="1"/>
          <p:nvPr/>
        </p:nvSpPr>
        <p:spPr>
          <a:xfrm>
            <a:off x="1257505" y="4932218"/>
            <a:ext cx="2557630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Affiliations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0A6A3A2B-8D8E-FE1A-D020-5716CBF82668}"/>
              </a:ext>
            </a:extLst>
          </p:cNvPr>
          <p:cNvSpPr txBox="1">
            <a:spLocks/>
          </p:cNvSpPr>
          <p:nvPr/>
        </p:nvSpPr>
        <p:spPr>
          <a:xfrm>
            <a:off x="1189760" y="7789718"/>
            <a:ext cx="9082993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Background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7F9C529C-3224-A9B9-789D-2AB727DE0943}"/>
              </a:ext>
            </a:extLst>
          </p:cNvPr>
          <p:cNvSpPr txBox="1">
            <a:spLocks/>
          </p:cNvSpPr>
          <p:nvPr/>
        </p:nvSpPr>
        <p:spPr>
          <a:xfrm>
            <a:off x="1200645" y="8627919"/>
            <a:ext cx="9082993" cy="7945582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Background info goes here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4BA0F39D-4487-2C5E-5421-A76A926CD630}"/>
              </a:ext>
            </a:extLst>
          </p:cNvPr>
          <p:cNvSpPr txBox="1">
            <a:spLocks/>
          </p:cNvSpPr>
          <p:nvPr/>
        </p:nvSpPr>
        <p:spPr>
          <a:xfrm>
            <a:off x="12002540" y="7410510"/>
            <a:ext cx="19679276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Results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1B5807BF-DF66-8F6B-8B47-EC4D44BCFC4B}"/>
              </a:ext>
            </a:extLst>
          </p:cNvPr>
          <p:cNvSpPr txBox="1">
            <a:spLocks/>
          </p:cNvSpPr>
          <p:nvPr/>
        </p:nvSpPr>
        <p:spPr>
          <a:xfrm>
            <a:off x="12013425" y="8232382"/>
            <a:ext cx="9298146" cy="15084818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Try to include as many graphics/visuals as possible</a:t>
            </a:r>
          </a:p>
        </p:txBody>
      </p:sp>
      <p:graphicFrame>
        <p:nvGraphicFramePr>
          <p:cNvPr id="25" name="Content Placeholder 5">
            <a:extLst>
              <a:ext uri="{FF2B5EF4-FFF2-40B4-BE49-F238E27FC236}">
                <a16:creationId xmlns:a16="http://schemas.microsoft.com/office/drawing/2014/main" id="{951F178D-E02F-C9D6-7034-0C890E3B3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3217645"/>
              </p:ext>
            </p:extLst>
          </p:nvPr>
        </p:nvGraphicFramePr>
        <p:xfrm>
          <a:off x="24063657" y="7723954"/>
          <a:ext cx="6888256" cy="37793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6A516BC7-4A1D-0C04-36A9-AC13AD44D961}"/>
              </a:ext>
            </a:extLst>
          </p:cNvPr>
          <p:cNvSpPr txBox="1">
            <a:spLocks/>
          </p:cNvSpPr>
          <p:nvPr/>
        </p:nvSpPr>
        <p:spPr>
          <a:xfrm>
            <a:off x="12048260" y="29542740"/>
            <a:ext cx="9082993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Conclusions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C8463733-263C-5D71-DDAB-0BB134240B40}"/>
              </a:ext>
            </a:extLst>
          </p:cNvPr>
          <p:cNvSpPr txBox="1">
            <a:spLocks/>
          </p:cNvSpPr>
          <p:nvPr/>
        </p:nvSpPr>
        <p:spPr>
          <a:xfrm>
            <a:off x="12059145" y="30380940"/>
            <a:ext cx="9082993" cy="9498717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Conclusions go here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C0E6C51-9D88-CC7A-3C6D-14DCBF09C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1875819" y="29352240"/>
            <a:ext cx="0" cy="10796358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011F3794-E300-95E2-288E-669E54C202CA}"/>
              </a:ext>
            </a:extLst>
          </p:cNvPr>
          <p:cNvSpPr txBox="1">
            <a:spLocks/>
          </p:cNvSpPr>
          <p:nvPr/>
        </p:nvSpPr>
        <p:spPr>
          <a:xfrm>
            <a:off x="22688550" y="29542740"/>
            <a:ext cx="9082993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Acknowledgements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A299B7D0-9B8A-BC37-33E9-F713270C8317}"/>
              </a:ext>
            </a:extLst>
          </p:cNvPr>
          <p:cNvSpPr txBox="1">
            <a:spLocks/>
          </p:cNvSpPr>
          <p:nvPr/>
        </p:nvSpPr>
        <p:spPr>
          <a:xfrm>
            <a:off x="22699435" y="30380940"/>
            <a:ext cx="9082993" cy="9498717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References/Acknowledgements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4EFFFC3-0045-D8C0-8A3F-33398070F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2097481" y="28590240"/>
            <a:ext cx="19748516" cy="0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85F4DF23-3541-54B7-88B9-45265812F515}"/>
              </a:ext>
            </a:extLst>
          </p:cNvPr>
          <p:cNvSpPr txBox="1">
            <a:spLocks/>
          </p:cNvSpPr>
          <p:nvPr/>
        </p:nvSpPr>
        <p:spPr>
          <a:xfrm>
            <a:off x="1189760" y="17907000"/>
            <a:ext cx="9082993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Objectives</a:t>
            </a:r>
          </a:p>
        </p:txBody>
      </p:sp>
      <p:sp>
        <p:nvSpPr>
          <p:cNvPr id="57" name="Text Placeholder 3">
            <a:extLst>
              <a:ext uri="{FF2B5EF4-FFF2-40B4-BE49-F238E27FC236}">
                <a16:creationId xmlns:a16="http://schemas.microsoft.com/office/drawing/2014/main" id="{F6E91003-4AB9-2382-8C46-E8D15E2D23A3}"/>
              </a:ext>
            </a:extLst>
          </p:cNvPr>
          <p:cNvSpPr txBox="1">
            <a:spLocks/>
          </p:cNvSpPr>
          <p:nvPr/>
        </p:nvSpPr>
        <p:spPr>
          <a:xfrm>
            <a:off x="1200645" y="18745201"/>
            <a:ext cx="9082993" cy="7945582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Objectives info goes here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D3CCB020-B88D-B02B-EB0F-0DDC4D947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66800" y="27395632"/>
            <a:ext cx="9550400" cy="0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 Placeholder 3">
            <a:extLst>
              <a:ext uri="{FF2B5EF4-FFF2-40B4-BE49-F238E27FC236}">
                <a16:creationId xmlns:a16="http://schemas.microsoft.com/office/drawing/2014/main" id="{1102B29B-5EAE-5F4D-241D-55E9CEB241E5}"/>
              </a:ext>
            </a:extLst>
          </p:cNvPr>
          <p:cNvSpPr txBox="1">
            <a:spLocks/>
          </p:cNvSpPr>
          <p:nvPr/>
        </p:nvSpPr>
        <p:spPr>
          <a:xfrm>
            <a:off x="1189760" y="28041600"/>
            <a:ext cx="9082993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Methods</a:t>
            </a:r>
          </a:p>
        </p:txBody>
      </p:sp>
      <p:sp>
        <p:nvSpPr>
          <p:cNvPr id="60" name="Text Placeholder 3">
            <a:extLst>
              <a:ext uri="{FF2B5EF4-FFF2-40B4-BE49-F238E27FC236}">
                <a16:creationId xmlns:a16="http://schemas.microsoft.com/office/drawing/2014/main" id="{0C0CC088-B4D3-8EED-2792-DF35B6BAE0F7}"/>
              </a:ext>
            </a:extLst>
          </p:cNvPr>
          <p:cNvSpPr txBox="1">
            <a:spLocks/>
          </p:cNvSpPr>
          <p:nvPr/>
        </p:nvSpPr>
        <p:spPr>
          <a:xfrm>
            <a:off x="1200645" y="28879800"/>
            <a:ext cx="9082993" cy="10988039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Methods info goes here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68120D66-9575-D237-B3D8-90D54ED61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404600" y="7162800"/>
            <a:ext cx="0" cy="32985798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FD050FB7-9D2C-3E68-14FE-3AF72E490B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66800" y="17266920"/>
            <a:ext cx="9550400" cy="0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510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1">
            <a:extLst>
              <a:ext uri="{FF2B5EF4-FFF2-40B4-BE49-F238E27FC236}">
                <a16:creationId xmlns:a16="http://schemas.microsoft.com/office/drawing/2014/main" id="{FF20E82C-2FB1-445F-3E42-BB871F6FDC6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12197" y="638786"/>
            <a:ext cx="27324423" cy="268763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Yale 2024" panose="02000602050000020003" pitchFamily="2" charset="77"/>
                <a:ea typeface="+mj-ea"/>
                <a:cs typeface="+mj-cs"/>
              </a:defRPr>
            </a:lvl1pPr>
          </a:lstStyle>
          <a:p>
            <a:pPr defTabSz="685800">
              <a:defRPr/>
            </a:pPr>
            <a:r>
              <a:rPr lang="en-US" sz="14900" dirty="0"/>
              <a:t>Title of Poster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6100B4B-9E68-38DF-EEE4-590C7984ECA5}"/>
              </a:ext>
            </a:extLst>
          </p:cNvPr>
          <p:cNvSpPr txBox="1"/>
          <p:nvPr/>
        </p:nvSpPr>
        <p:spPr>
          <a:xfrm>
            <a:off x="1257505" y="3939729"/>
            <a:ext cx="25576304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 Name, Author’s Name, Author’s Name, Author’s Name,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B002C4-BD07-D031-E16E-6852B0255258}"/>
              </a:ext>
            </a:extLst>
          </p:cNvPr>
          <p:cNvSpPr txBox="1"/>
          <p:nvPr/>
        </p:nvSpPr>
        <p:spPr>
          <a:xfrm>
            <a:off x="1257505" y="4932218"/>
            <a:ext cx="2557630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E545F185-70EC-1E90-689D-EB3AAABFB115}"/>
              </a:ext>
            </a:extLst>
          </p:cNvPr>
          <p:cNvSpPr txBox="1">
            <a:spLocks/>
          </p:cNvSpPr>
          <p:nvPr/>
        </p:nvSpPr>
        <p:spPr>
          <a:xfrm>
            <a:off x="1189760" y="7789718"/>
            <a:ext cx="9082993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Background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9C272546-552C-4619-8D66-A696BF7BE410}"/>
              </a:ext>
            </a:extLst>
          </p:cNvPr>
          <p:cNvSpPr txBox="1">
            <a:spLocks/>
          </p:cNvSpPr>
          <p:nvPr/>
        </p:nvSpPr>
        <p:spPr>
          <a:xfrm>
            <a:off x="1200645" y="8627919"/>
            <a:ext cx="9082993" cy="7945582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Background info goes here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79A15614-1432-2822-FDAA-B11205D26738}"/>
              </a:ext>
            </a:extLst>
          </p:cNvPr>
          <p:cNvSpPr txBox="1">
            <a:spLocks/>
          </p:cNvSpPr>
          <p:nvPr/>
        </p:nvSpPr>
        <p:spPr>
          <a:xfrm>
            <a:off x="12002540" y="7410510"/>
            <a:ext cx="19679276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Results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9B0C9955-92AF-1178-3A29-BB67F83F4765}"/>
              </a:ext>
            </a:extLst>
          </p:cNvPr>
          <p:cNvSpPr txBox="1">
            <a:spLocks/>
          </p:cNvSpPr>
          <p:nvPr/>
        </p:nvSpPr>
        <p:spPr>
          <a:xfrm>
            <a:off x="12013425" y="8232382"/>
            <a:ext cx="9298146" cy="15084818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Try to include as many graphics/visuals as possible</a:t>
            </a:r>
          </a:p>
        </p:txBody>
      </p:sp>
      <p:graphicFrame>
        <p:nvGraphicFramePr>
          <p:cNvPr id="31" name="Content Placeholder 5">
            <a:extLst>
              <a:ext uri="{FF2B5EF4-FFF2-40B4-BE49-F238E27FC236}">
                <a16:creationId xmlns:a16="http://schemas.microsoft.com/office/drawing/2014/main" id="{7AD51B56-1EED-DD02-EC42-90A4161A7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1762741"/>
              </p:ext>
            </p:extLst>
          </p:nvPr>
        </p:nvGraphicFramePr>
        <p:xfrm>
          <a:off x="24063657" y="7723954"/>
          <a:ext cx="6888256" cy="37793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4" name="Text Placeholder 3">
            <a:extLst>
              <a:ext uri="{FF2B5EF4-FFF2-40B4-BE49-F238E27FC236}">
                <a16:creationId xmlns:a16="http://schemas.microsoft.com/office/drawing/2014/main" id="{6CA0E369-A5FB-7A75-8FF5-128534AF2A80}"/>
              </a:ext>
            </a:extLst>
          </p:cNvPr>
          <p:cNvSpPr txBox="1">
            <a:spLocks/>
          </p:cNvSpPr>
          <p:nvPr/>
        </p:nvSpPr>
        <p:spPr>
          <a:xfrm>
            <a:off x="12048260" y="29542740"/>
            <a:ext cx="9082993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Conclusions</a:t>
            </a:r>
          </a:p>
        </p:txBody>
      </p:sp>
      <p:sp>
        <p:nvSpPr>
          <p:cNvPr id="49" name="Text Placeholder 3">
            <a:extLst>
              <a:ext uri="{FF2B5EF4-FFF2-40B4-BE49-F238E27FC236}">
                <a16:creationId xmlns:a16="http://schemas.microsoft.com/office/drawing/2014/main" id="{C3C942A9-703F-94AB-5122-15F7E107325B}"/>
              </a:ext>
            </a:extLst>
          </p:cNvPr>
          <p:cNvSpPr txBox="1">
            <a:spLocks/>
          </p:cNvSpPr>
          <p:nvPr/>
        </p:nvSpPr>
        <p:spPr>
          <a:xfrm>
            <a:off x="12059145" y="30380940"/>
            <a:ext cx="9082993" cy="9498717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Conclusions go here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2A4FC3C8-9FB8-F7C6-6039-3397D249D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1875819" y="29352240"/>
            <a:ext cx="0" cy="10796358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 Placeholder 3">
            <a:extLst>
              <a:ext uri="{FF2B5EF4-FFF2-40B4-BE49-F238E27FC236}">
                <a16:creationId xmlns:a16="http://schemas.microsoft.com/office/drawing/2014/main" id="{A62ECABB-CFE7-507B-C067-B0EBD15DBC72}"/>
              </a:ext>
            </a:extLst>
          </p:cNvPr>
          <p:cNvSpPr txBox="1">
            <a:spLocks/>
          </p:cNvSpPr>
          <p:nvPr/>
        </p:nvSpPr>
        <p:spPr>
          <a:xfrm>
            <a:off x="22688550" y="29542740"/>
            <a:ext cx="9082993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Acknowledgements</a:t>
            </a:r>
          </a:p>
        </p:txBody>
      </p:sp>
      <p:sp>
        <p:nvSpPr>
          <p:cNvPr id="57" name="Text Placeholder 3">
            <a:extLst>
              <a:ext uri="{FF2B5EF4-FFF2-40B4-BE49-F238E27FC236}">
                <a16:creationId xmlns:a16="http://schemas.microsoft.com/office/drawing/2014/main" id="{BDF85156-680A-516B-2FC8-DCF43A3D77FF}"/>
              </a:ext>
            </a:extLst>
          </p:cNvPr>
          <p:cNvSpPr txBox="1">
            <a:spLocks/>
          </p:cNvSpPr>
          <p:nvPr/>
        </p:nvSpPr>
        <p:spPr>
          <a:xfrm>
            <a:off x="22699435" y="30380940"/>
            <a:ext cx="9082993" cy="9498717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References/Acknowledgements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0D2EB6A-F0C4-C066-4B81-041410339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2097481" y="28590240"/>
            <a:ext cx="19748516" cy="0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12E0E78-A30C-84BB-0AA8-578A585733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66800" y="17278350"/>
            <a:ext cx="8591550" cy="0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 Placeholder 3">
            <a:extLst>
              <a:ext uri="{FF2B5EF4-FFF2-40B4-BE49-F238E27FC236}">
                <a16:creationId xmlns:a16="http://schemas.microsoft.com/office/drawing/2014/main" id="{A0D23B82-97E9-ACE1-122F-B74FA87A031F}"/>
              </a:ext>
            </a:extLst>
          </p:cNvPr>
          <p:cNvSpPr txBox="1">
            <a:spLocks/>
          </p:cNvSpPr>
          <p:nvPr/>
        </p:nvSpPr>
        <p:spPr>
          <a:xfrm>
            <a:off x="1189760" y="17907000"/>
            <a:ext cx="9082993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Objectives</a:t>
            </a:r>
          </a:p>
        </p:txBody>
      </p:sp>
      <p:sp>
        <p:nvSpPr>
          <p:cNvPr id="69" name="Text Placeholder 3">
            <a:extLst>
              <a:ext uri="{FF2B5EF4-FFF2-40B4-BE49-F238E27FC236}">
                <a16:creationId xmlns:a16="http://schemas.microsoft.com/office/drawing/2014/main" id="{A069D9EA-D94E-D7C4-7171-A481EAD96B44}"/>
              </a:ext>
            </a:extLst>
          </p:cNvPr>
          <p:cNvSpPr txBox="1">
            <a:spLocks/>
          </p:cNvSpPr>
          <p:nvPr/>
        </p:nvSpPr>
        <p:spPr>
          <a:xfrm>
            <a:off x="1200645" y="18745201"/>
            <a:ext cx="9082993" cy="7945582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Objectives info goes here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C0C3850D-86B9-9649-5656-E6513A455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66800" y="27395632"/>
            <a:ext cx="8591550" cy="0"/>
          </a:xfrm>
          <a:prstGeom prst="line">
            <a:avLst/>
          </a:prstGeom>
          <a:ln w="476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 Placeholder 3">
            <a:extLst>
              <a:ext uri="{FF2B5EF4-FFF2-40B4-BE49-F238E27FC236}">
                <a16:creationId xmlns:a16="http://schemas.microsoft.com/office/drawing/2014/main" id="{D82A9D85-CD3E-C1D5-038F-5E83F631987B}"/>
              </a:ext>
            </a:extLst>
          </p:cNvPr>
          <p:cNvSpPr txBox="1">
            <a:spLocks/>
          </p:cNvSpPr>
          <p:nvPr/>
        </p:nvSpPr>
        <p:spPr>
          <a:xfrm>
            <a:off x="1189760" y="28041600"/>
            <a:ext cx="9082993" cy="838200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5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Methods</a:t>
            </a:r>
          </a:p>
        </p:txBody>
      </p:sp>
      <p:sp>
        <p:nvSpPr>
          <p:cNvPr id="72" name="Text Placeholder 3">
            <a:extLst>
              <a:ext uri="{FF2B5EF4-FFF2-40B4-BE49-F238E27FC236}">
                <a16:creationId xmlns:a16="http://schemas.microsoft.com/office/drawing/2014/main" id="{AFAB3E95-4562-74D4-36A8-8EE528E56EA3}"/>
              </a:ext>
            </a:extLst>
          </p:cNvPr>
          <p:cNvSpPr txBox="1">
            <a:spLocks/>
          </p:cNvSpPr>
          <p:nvPr/>
        </p:nvSpPr>
        <p:spPr>
          <a:xfrm>
            <a:off x="1200645" y="28879800"/>
            <a:ext cx="9082993" cy="10988039"/>
          </a:xfrm>
          <a:prstGeom prst="rect">
            <a:avLst/>
          </a:prstGeom>
        </p:spPr>
        <p:txBody>
          <a:bodyPr/>
          <a:lstStyle>
            <a:lvl1pPr marL="20638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600" b="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Methods info goes here</a:t>
            </a:r>
          </a:p>
        </p:txBody>
      </p:sp>
    </p:spTree>
    <p:extLst>
      <p:ext uri="{BB962C8B-B14F-4D97-AF65-F5344CB8AC3E}">
        <p14:creationId xmlns:p14="http://schemas.microsoft.com/office/powerpoint/2010/main" val="130875839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Yale School of Medicine">
      <a:dk1>
        <a:srgbClr val="00346B"/>
      </a:dk1>
      <a:lt1>
        <a:srgbClr val="FAFFFF"/>
      </a:lt1>
      <a:dk2>
        <a:srgbClr val="696B71"/>
      </a:dk2>
      <a:lt2>
        <a:srgbClr val="E6E6E7"/>
      </a:lt2>
      <a:accent1>
        <a:srgbClr val="00A9E0"/>
      </a:accent1>
      <a:accent2>
        <a:srgbClr val="F9C73F"/>
      </a:accent2>
      <a:accent3>
        <a:srgbClr val="C1D655"/>
      </a:accent3>
      <a:accent4>
        <a:srgbClr val="ED5E6C"/>
      </a:accent4>
      <a:accent5>
        <a:srgbClr val="F9C73F"/>
      </a:accent5>
      <a:accent6>
        <a:srgbClr val="ADAEB3"/>
      </a:accent6>
      <a:hlink>
        <a:srgbClr val="00A9E0"/>
      </a:hlink>
      <a:folHlink>
        <a:srgbClr val="696B7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Yale School of Medicine">
      <a:dk1>
        <a:srgbClr val="00346B"/>
      </a:dk1>
      <a:lt1>
        <a:srgbClr val="FAFFFF"/>
      </a:lt1>
      <a:dk2>
        <a:srgbClr val="696B71"/>
      </a:dk2>
      <a:lt2>
        <a:srgbClr val="E6E6E7"/>
      </a:lt2>
      <a:accent1>
        <a:srgbClr val="00A9E0"/>
      </a:accent1>
      <a:accent2>
        <a:srgbClr val="F9C73F"/>
      </a:accent2>
      <a:accent3>
        <a:srgbClr val="C1D655"/>
      </a:accent3>
      <a:accent4>
        <a:srgbClr val="ED5E6C"/>
      </a:accent4>
      <a:accent5>
        <a:srgbClr val="F9C73F"/>
      </a:accent5>
      <a:accent6>
        <a:srgbClr val="ADAEB3"/>
      </a:accent6>
      <a:hlink>
        <a:srgbClr val="00A9E0"/>
      </a:hlink>
      <a:folHlink>
        <a:srgbClr val="696B7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Custom Design">
  <a:themeElements>
    <a:clrScheme name="Yale School of Medicine">
      <a:dk1>
        <a:srgbClr val="00346B"/>
      </a:dk1>
      <a:lt1>
        <a:srgbClr val="FAFFFF"/>
      </a:lt1>
      <a:dk2>
        <a:srgbClr val="696B71"/>
      </a:dk2>
      <a:lt2>
        <a:srgbClr val="E6E6E7"/>
      </a:lt2>
      <a:accent1>
        <a:srgbClr val="00A9E0"/>
      </a:accent1>
      <a:accent2>
        <a:srgbClr val="F9C73F"/>
      </a:accent2>
      <a:accent3>
        <a:srgbClr val="C1D655"/>
      </a:accent3>
      <a:accent4>
        <a:srgbClr val="ED5E6C"/>
      </a:accent4>
      <a:accent5>
        <a:srgbClr val="F9C73F"/>
      </a:accent5>
      <a:accent6>
        <a:srgbClr val="ADAEB3"/>
      </a:accent6>
      <a:hlink>
        <a:srgbClr val="00A9E0"/>
      </a:hlink>
      <a:folHlink>
        <a:srgbClr val="696B7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514cb5c-9639-403f-8f45-35943cb7065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B3A5724E304744B247BB3D968B5914" ma:contentTypeVersion="11" ma:contentTypeDescription="Create a new document." ma:contentTypeScope="" ma:versionID="f216f88efed312dcb15c0c08acda29b0">
  <xsd:schema xmlns:xsd="http://www.w3.org/2001/XMLSchema" xmlns:xs="http://www.w3.org/2001/XMLSchema" xmlns:p="http://schemas.microsoft.com/office/2006/metadata/properties" xmlns:ns2="9514cb5c-9639-403f-8f45-35943cb70651" targetNamespace="http://schemas.microsoft.com/office/2006/metadata/properties" ma:root="true" ma:fieldsID="3fc1288e992816ce530d2bec42dfb03c" ns2:_="">
    <xsd:import namespace="9514cb5c-9639-403f-8f45-35943cb706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14cb5c-9639-403f-8f45-35943cb706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d9ce95e-1345-4484-817e-41007f7553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22CD36-77AB-4A68-B638-2A124CC5BB71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9514cb5c-9639-403f-8f45-35943cb70651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34973EC-57FE-4EC5-AE0F-379D4E4BCD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14cb5c-9639-403f-8f45-35943cb706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9AB6FA-9F9A-4BE2-9DCC-BBBC5DCAC13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d8cbebb-2139-4df8-b411-4e3e87abeb5c}" enabled="0" method="" siteId="{dd8cbebb-2139-4df8-b411-4e3e87abeb5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9946</TotalTime>
  <Words>363</Words>
  <Application>Microsoft Macintosh PowerPoint</Application>
  <PresentationFormat>Custom</PresentationFormat>
  <Paragraphs>62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Arial Black</vt:lpstr>
      <vt:lpstr>1_Custom Design</vt:lpstr>
      <vt:lpstr>Custom Design</vt:lpstr>
      <vt:lpstr>2_Custom Design</vt:lpstr>
      <vt:lpstr>How to use  this template</vt:lpstr>
      <vt:lpstr>Title of Poster</vt:lpstr>
      <vt:lpstr>PowerPoint Presentation</vt:lpstr>
      <vt:lpstr>Title of Poster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Stockwell, Jennifer</dc:creator>
  <cp:lastModifiedBy>Jennifer Torrance</cp:lastModifiedBy>
  <cp:revision>8</cp:revision>
  <dcterms:created xsi:type="dcterms:W3CDTF">2026-05-13T17:06:40Z</dcterms:created>
  <dcterms:modified xsi:type="dcterms:W3CDTF">2026-05-20T18:20:39Z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0x01010001B3A5724E304744B247BB3D968B5914</vt:lpwstr>
  </property>
  <property fmtid="{D5CDD505-2E9C-101B-9397-08002B2CF9AE}" pid="3" name="MediaServiceImageTags">
    <vt:lpwstr/>
  </property>
</Properties>
</file>