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6" r:id="rId1"/>
  </p:sldMasterIdLst>
  <p:notesMasterIdLst>
    <p:notesMasterId r:id="rId16"/>
  </p:notesMasterIdLst>
  <p:sldIdLst>
    <p:sldId id="2147472281" r:id="rId2"/>
    <p:sldId id="2147472289" r:id="rId3"/>
    <p:sldId id="2147472288" r:id="rId4"/>
    <p:sldId id="2147472282" r:id="rId5"/>
    <p:sldId id="2147472295" r:id="rId6"/>
    <p:sldId id="2147472296" r:id="rId7"/>
    <p:sldId id="2147472297" r:id="rId8"/>
    <p:sldId id="2147472292" r:id="rId9"/>
    <p:sldId id="2147472290" r:id="rId10"/>
    <p:sldId id="2147472293" r:id="rId11"/>
    <p:sldId id="2147472294" r:id="rId12"/>
    <p:sldId id="2147472286" r:id="rId13"/>
    <p:sldId id="2147472291" r:id="rId14"/>
    <p:sldId id="263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28" userDrawn="1">
          <p15:clr>
            <a:srgbClr val="A4A3A4"/>
          </p15:clr>
        </p15:guide>
        <p15:guide id="2" pos="28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6327"/>
  </p:normalViewPr>
  <p:slideViewPr>
    <p:cSldViewPr snapToGrid="0" showGuides="1">
      <p:cViewPr varScale="1">
        <p:scale>
          <a:sx n="118" d="100"/>
          <a:sy n="118" d="100"/>
        </p:scale>
        <p:origin x="912" y="200"/>
      </p:cViewPr>
      <p:guideLst>
        <p:guide orient="horz" pos="528"/>
        <p:guide pos="28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0" i="0" u="none" strike="noStrike" kern="1200" spc="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E98-7745-86A1-A502A42C815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E98-7745-86A1-A502A42C815E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E98-7745-86A1-A502A42C815E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Series 4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Sheet1!$E$2:$E$5</c:f>
              <c:numCache>
                <c:formatCode>General</c:formatCode>
                <c:ptCount val="4"/>
                <c:pt idx="0">
                  <c:v>1</c:v>
                </c:pt>
                <c:pt idx="1">
                  <c:v>1.5</c:v>
                </c:pt>
                <c:pt idx="2">
                  <c:v>1.8</c:v>
                </c:pt>
                <c:pt idx="3">
                  <c:v>1.9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E98-7745-86A1-A502A42C815E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Series 5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Sheet1!$F$2:$F$5</c:f>
              <c:numCache>
                <c:formatCode>General</c:formatCode>
                <c:ptCount val="4"/>
                <c:pt idx="0">
                  <c:v>1</c:v>
                </c:pt>
                <c:pt idx="1">
                  <c:v>1.5</c:v>
                </c:pt>
                <c:pt idx="2">
                  <c:v>1.8</c:v>
                </c:pt>
                <c:pt idx="3">
                  <c:v>1.9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001-5341-A37F-00623C0AB32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535016816"/>
        <c:axId val="1007145856"/>
      </c:barChart>
      <c:catAx>
        <c:axId val="5350168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007145856"/>
        <c:crosses val="autoZero"/>
        <c:auto val="1"/>
        <c:lblAlgn val="ctr"/>
        <c:lblOffset val="100"/>
        <c:noMultiLvlLbl val="0"/>
      </c:catAx>
      <c:valAx>
        <c:axId val="10071458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5350168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151310-C12D-D443-A7D2-D909BDB6B4EF}" type="datetimeFigureOut">
              <a:rPr lang="en-US" smtClean="0"/>
              <a:t>1/5/24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E1ADE0-17D7-074B-8F25-169CA3B456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3506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71813" y="876300"/>
            <a:ext cx="3152775" cy="23653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EB28E24-4E3A-0742-9838-90EF27C375A2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4054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71813" y="876300"/>
            <a:ext cx="3152775" cy="23653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EB28E24-4E3A-0742-9838-90EF27C375A2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0549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71813" y="876300"/>
            <a:ext cx="3152775" cy="23653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EB28E24-4E3A-0742-9838-90EF27C375A2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60519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445770" y="3002280"/>
            <a:ext cx="8171470" cy="274320"/>
          </a:xfrm>
          <a:prstGeom prst="rect">
            <a:avLst/>
          </a:prstGeom>
          <a:noFill/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2100" b="0" i="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57162" indent="0">
              <a:buNone/>
              <a:defRPr b="1">
                <a:latin typeface="Arial"/>
                <a:cs typeface="Arial"/>
              </a:defRPr>
            </a:lvl2pPr>
            <a:lvl3pPr marL="514325" indent="0">
              <a:buNone/>
              <a:defRPr b="1">
                <a:latin typeface="Arial"/>
                <a:cs typeface="Arial"/>
              </a:defRPr>
            </a:lvl3pPr>
            <a:lvl4pPr marL="771487" indent="0">
              <a:buNone/>
              <a:defRPr b="1">
                <a:latin typeface="Arial"/>
                <a:cs typeface="Arial"/>
              </a:defRPr>
            </a:lvl4pPr>
            <a:lvl5pPr marL="1028649" indent="0">
              <a:buNone/>
              <a:defRPr b="1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Presenter, Department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2" y="2311574"/>
            <a:ext cx="8172147" cy="507831"/>
          </a:xfrm>
          <a:noFill/>
        </p:spPr>
        <p:txBody>
          <a:bodyPr/>
          <a:lstStyle>
            <a:lvl1pPr>
              <a:lnSpc>
                <a:spcPct val="100000"/>
              </a:lnSpc>
              <a:defRPr sz="3600" b="0" i="0" baseline="0">
                <a:solidFill>
                  <a:schemeClr val="tx1"/>
                </a:solidFill>
                <a:latin typeface="YaleNew" panose="02000602050000020003" pitchFamily="2" charset="77"/>
                <a:cs typeface="Microsoft Sans Serif" panose="020B0604020202020204" pitchFamily="34" charset="0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F639F0F7-B6A2-134A-84D6-28C74C31FFA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52628" y="3459480"/>
            <a:ext cx="8171470" cy="274320"/>
          </a:xfrm>
          <a:prstGeom prst="rect">
            <a:avLst/>
          </a:prstGeom>
          <a:noFill/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1200" b="0" i="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57162" indent="0">
              <a:buNone/>
              <a:defRPr b="1">
                <a:latin typeface="Arial"/>
                <a:cs typeface="Arial"/>
              </a:defRPr>
            </a:lvl2pPr>
            <a:lvl3pPr marL="514325" indent="0">
              <a:buNone/>
              <a:defRPr b="1">
                <a:latin typeface="Arial"/>
                <a:cs typeface="Arial"/>
              </a:defRPr>
            </a:lvl3pPr>
            <a:lvl4pPr marL="771487" indent="0">
              <a:buNone/>
              <a:defRPr b="1">
                <a:latin typeface="Arial"/>
                <a:cs typeface="Arial"/>
              </a:defRPr>
            </a:lvl4pPr>
            <a:lvl5pPr marL="1028649" indent="0">
              <a:buNone/>
              <a:defRPr b="1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Month Day, Year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41FCC27-E26F-76BA-D82C-9859BBC54C8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216440" y="5018094"/>
            <a:ext cx="6400800" cy="479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56993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3312">
          <p15:clr>
            <a:srgbClr val="FBAE40"/>
          </p15:clr>
        </p15:guide>
        <p15:guide id="2" pos="5448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vider Slide Azur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ACC622F-487B-E241-B84C-53A83BDC944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85750" y="2324100"/>
            <a:ext cx="8572500" cy="2209800"/>
          </a:xfrm>
        </p:spPr>
        <p:txBody>
          <a:bodyPr anchor="ctr"/>
          <a:lstStyle>
            <a:lvl1pPr>
              <a:defRPr sz="6000" b="0" i="0">
                <a:solidFill>
                  <a:schemeClr val="bg1"/>
                </a:solidFill>
                <a:latin typeface="YaleNew" panose="02000602050000020003" pitchFamily="2" charset="77"/>
              </a:defRPr>
            </a:lvl1pPr>
          </a:lstStyle>
          <a:p>
            <a:pPr lvl="0"/>
            <a:r>
              <a:rPr lang="en-US" dirty="0"/>
              <a:t>Divider Slide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5CA99E16-838A-8BB5-5FC1-5671FA830EC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51247" y="6192216"/>
            <a:ext cx="2057400" cy="214313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48725E7-0BCD-FA4A-B64F-9E36BFFE79F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A5365CA-629C-E1FC-168A-29FE1E38CEE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522976" y="6245352"/>
            <a:ext cx="3054096" cy="228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9463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3"/>
          <p:cNvSpPr>
            <a:spLocks noGrp="1"/>
          </p:cNvSpPr>
          <p:nvPr>
            <p:ph type="title"/>
          </p:nvPr>
        </p:nvSpPr>
        <p:spPr>
          <a:xfrm>
            <a:off x="451187" y="466351"/>
            <a:ext cx="8121315" cy="507831"/>
          </a:xfrm>
        </p:spPr>
        <p:txBody>
          <a:bodyPr/>
          <a:lstStyle>
            <a:lvl1pPr>
              <a:defRPr sz="2800" b="0" i="0">
                <a:solidFill>
                  <a:schemeClr val="tx2"/>
                </a:solidFill>
                <a:latin typeface="YaleNew" panose="02000602050000020003" pitchFamily="2" charset="77"/>
                <a:cs typeface="Microsoft Sans Serif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2C0793-E1F7-4143-8EEE-B1FF00AA235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1250" y="1143000"/>
            <a:ext cx="8121253" cy="365760"/>
          </a:xfrm>
          <a:solidFill>
            <a:schemeClr val="accent1"/>
          </a:solidFill>
        </p:spPr>
        <p:txBody>
          <a:bodyPr anchor="ctr"/>
          <a:lstStyle>
            <a:lvl1pPr marL="68577">
              <a:defRPr sz="18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8433FC3-5296-964B-AD6E-84BADB8C2AA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572000" y="1676400"/>
            <a:ext cx="4000500" cy="4572000"/>
          </a:xfrm>
        </p:spPr>
        <p:txBody>
          <a:bodyPr/>
          <a:lstStyle>
            <a:lvl1pPr>
              <a:defRPr sz="16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4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4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1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0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Content Placeholder 7">
            <a:extLst>
              <a:ext uri="{FF2B5EF4-FFF2-40B4-BE49-F238E27FC236}">
                <a16:creationId xmlns:a16="http://schemas.microsoft.com/office/drawing/2014/main" id="{E5A66AA7-1DC7-CD42-AA8F-4303706B4626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49122" y="1676400"/>
            <a:ext cx="4000500" cy="4572000"/>
          </a:xfrm>
        </p:spPr>
        <p:txBody>
          <a:bodyPr/>
          <a:lstStyle>
            <a:lvl1pPr>
              <a:defRPr sz="16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4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4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1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0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2B6AFAD6-96C3-E8F7-F033-95D8928B39C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51247" y="6202024"/>
            <a:ext cx="2057400" cy="214313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48725E7-0BCD-FA4A-B64F-9E36BFFE79F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CAF9026-F3A7-E691-0439-1264F24FC99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518405" y="6248252"/>
            <a:ext cx="3054096" cy="228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05311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8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 with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451185" y="1143000"/>
            <a:ext cx="8121316" cy="4800600"/>
          </a:xfrm>
        </p:spPr>
        <p:txBody>
          <a:bodyPr/>
          <a:lstStyle>
            <a:lvl1pPr marL="160727" indent="-160727">
              <a:buFont typeface="Arial" panose="020B0604020202020204" pitchFamily="34" charset="0"/>
              <a:buChar char="•"/>
              <a:defRPr sz="16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4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4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1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6" name="Title 3"/>
          <p:cNvSpPr>
            <a:spLocks noGrp="1"/>
          </p:cNvSpPr>
          <p:nvPr>
            <p:ph type="title"/>
          </p:nvPr>
        </p:nvSpPr>
        <p:spPr>
          <a:xfrm>
            <a:off x="451187" y="466351"/>
            <a:ext cx="8121315" cy="507831"/>
          </a:xfrm>
        </p:spPr>
        <p:txBody>
          <a:bodyPr/>
          <a:lstStyle>
            <a:lvl1pPr>
              <a:defRPr sz="2800" b="0" i="0">
                <a:solidFill>
                  <a:schemeClr val="tx2"/>
                </a:solidFill>
                <a:latin typeface="YaleNew" panose="02000602050000020003" pitchFamily="2" charset="77"/>
                <a:cs typeface="Microsoft Sans Serif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D4D0F1AC-7ED8-91D1-1A4E-159EBD33984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51247" y="6202024"/>
            <a:ext cx="2057400" cy="214313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48725E7-0BCD-FA4A-B64F-9E36BFFE79F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7348FA2-9A47-3F35-3DEC-6CE14FC205A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518405" y="6248252"/>
            <a:ext cx="3054096" cy="228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710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2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 with azure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465668" y="1143000"/>
            <a:ext cx="8172147" cy="429768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>
              <a:lnSpc>
                <a:spcPct val="100000"/>
              </a:lnSpc>
              <a:buNone/>
              <a:defRPr sz="18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875" indent="0">
              <a:buNone/>
              <a:defRPr b="1">
                <a:latin typeface="Arial"/>
                <a:cs typeface="Arial"/>
              </a:defRPr>
            </a:lvl2pPr>
            <a:lvl3pPr marL="685749" indent="0">
              <a:buNone/>
              <a:defRPr b="1">
                <a:latin typeface="Arial"/>
                <a:cs typeface="Arial"/>
              </a:defRPr>
            </a:lvl3pPr>
            <a:lvl4pPr marL="1028624" indent="0">
              <a:buNone/>
              <a:defRPr b="1">
                <a:latin typeface="Arial"/>
                <a:cs typeface="Arial"/>
              </a:defRPr>
            </a:lvl4pPr>
            <a:lvl5pPr marL="1371498" indent="0">
              <a:buNone/>
              <a:defRPr b="1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0" i="0">
                <a:solidFill>
                  <a:schemeClr val="tx2"/>
                </a:solidFill>
                <a:latin typeface="YaleNew" panose="02000602050000020003" pitchFamily="2" charset="77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465138" y="1703387"/>
            <a:ext cx="8172450" cy="4075308"/>
          </a:xfrm>
        </p:spPr>
        <p:txBody>
          <a:bodyPr/>
          <a:lstStyle>
            <a:lvl1pPr marL="0" indent="0">
              <a:buNone/>
              <a:defRPr sz="16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6F12CAC7-5A48-793A-AC06-3D5A7572C88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51247" y="6202024"/>
            <a:ext cx="2057400" cy="214313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48725E7-0BCD-FA4A-B64F-9E36BFFE79F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D5A440E-048A-021F-A652-3020566388F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518405" y="6248252"/>
            <a:ext cx="3054096" cy="228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3310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2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 with blue SUBTITLE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465668" y="1143000"/>
            <a:ext cx="8172147" cy="429768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>
              <a:lnSpc>
                <a:spcPct val="100000"/>
              </a:lnSpc>
              <a:buNone/>
              <a:defRPr sz="18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875" indent="0">
              <a:buNone/>
              <a:defRPr b="1">
                <a:latin typeface="Arial"/>
                <a:cs typeface="Arial"/>
              </a:defRPr>
            </a:lvl2pPr>
            <a:lvl3pPr marL="685749" indent="0">
              <a:buNone/>
              <a:defRPr b="1">
                <a:latin typeface="Arial"/>
                <a:cs typeface="Arial"/>
              </a:defRPr>
            </a:lvl3pPr>
            <a:lvl4pPr marL="1028624" indent="0">
              <a:buNone/>
              <a:defRPr b="1">
                <a:latin typeface="Arial"/>
                <a:cs typeface="Arial"/>
              </a:defRPr>
            </a:lvl4pPr>
            <a:lvl5pPr marL="1371498" indent="0">
              <a:buNone/>
              <a:defRPr b="1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0" i="0">
                <a:solidFill>
                  <a:schemeClr val="tx2"/>
                </a:solidFill>
                <a:latin typeface="YaleNew" panose="02000602050000020003" pitchFamily="2" charset="77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465138" y="1703387"/>
            <a:ext cx="8172450" cy="4075308"/>
          </a:xfrm>
        </p:spPr>
        <p:txBody>
          <a:bodyPr/>
          <a:lstStyle>
            <a:lvl1pPr marL="257162" indent="-257162">
              <a:buFont typeface="Arial" panose="020B0604020202020204" pitchFamily="34" charset="0"/>
              <a:buChar char="•"/>
              <a:defRPr sz="16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71464" indent="-214303">
              <a:buFont typeface="Arial" panose="020B0604020202020204" pitchFamily="34" charset="0"/>
              <a:buChar char="•"/>
              <a:defRPr sz="14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4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1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/>
            </a:lvl5pPr>
          </a:lstStyle>
          <a:p>
            <a:pPr lvl="0"/>
            <a:r>
              <a:rPr lang="en-US" altLang="en-US" dirty="0"/>
              <a:t>Bullet</a:t>
            </a:r>
          </a:p>
          <a:p>
            <a:pPr lvl="1"/>
            <a:r>
              <a:rPr lang="en-US" altLang="en-US" dirty="0"/>
              <a:t>Sub-bullet</a:t>
            </a:r>
          </a:p>
          <a:p>
            <a:pPr lvl="2"/>
            <a:r>
              <a:rPr lang="en-US" altLang="en-US" dirty="0"/>
              <a:t>Sub-bullet</a:t>
            </a:r>
          </a:p>
          <a:p>
            <a:pPr lvl="3"/>
            <a:r>
              <a:rPr lang="en-US" altLang="en-US" dirty="0"/>
              <a:t>Sub-bullet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8C472A27-3D74-C06C-4EF9-6617AF52D1B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51247" y="6202024"/>
            <a:ext cx="2057400" cy="214313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48725E7-0BCD-FA4A-B64F-9E36BFFE79F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83A90AA-BF53-54DC-EAA7-F4BE59B619B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518405" y="6248252"/>
            <a:ext cx="3054096" cy="228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986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2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 with blue SUBTITLE and Photo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7569B0B1-812C-844D-9925-F70677E5156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572000" y="0"/>
            <a:ext cx="4572000" cy="6858000"/>
          </a:xfrm>
        </p:spPr>
        <p:txBody>
          <a:bodyPr/>
          <a:lstStyle>
            <a:lvl1pPr>
              <a:defRPr b="0" i="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465669" y="1143000"/>
            <a:ext cx="3998755" cy="429768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>
              <a:lnSpc>
                <a:spcPct val="100000"/>
              </a:lnSpc>
              <a:buNone/>
              <a:defRPr sz="18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875" indent="0">
              <a:buNone/>
              <a:defRPr b="1">
                <a:latin typeface="Arial"/>
                <a:cs typeface="Arial"/>
              </a:defRPr>
            </a:lvl2pPr>
            <a:lvl3pPr marL="685749" indent="0">
              <a:buNone/>
              <a:defRPr b="1">
                <a:latin typeface="Arial"/>
                <a:cs typeface="Arial"/>
              </a:defRPr>
            </a:lvl3pPr>
            <a:lvl4pPr marL="1028624" indent="0">
              <a:buNone/>
              <a:defRPr b="1">
                <a:latin typeface="Arial"/>
                <a:cs typeface="Arial"/>
              </a:defRPr>
            </a:lvl4pPr>
            <a:lvl5pPr marL="1371498" indent="0">
              <a:buNone/>
              <a:defRPr b="1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465138" y="466725"/>
            <a:ext cx="3998755" cy="508000"/>
          </a:xfrm>
        </p:spPr>
        <p:txBody>
          <a:bodyPr/>
          <a:lstStyle>
            <a:lvl1pPr>
              <a:defRPr b="0" i="0">
                <a:solidFill>
                  <a:schemeClr val="tx2"/>
                </a:solidFill>
                <a:latin typeface="YaleNew" panose="02000602050000020003" pitchFamily="2" charset="77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465138" y="1703387"/>
            <a:ext cx="3999286" cy="3974742"/>
          </a:xfrm>
        </p:spPr>
        <p:txBody>
          <a:bodyPr/>
          <a:lstStyle>
            <a:lvl1pPr marL="0" indent="0">
              <a:buFontTx/>
              <a:buNone/>
              <a:defRPr sz="16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57162" indent="0">
              <a:buFontTx/>
              <a:buNone/>
              <a:defRPr/>
            </a:lvl2pPr>
            <a:lvl3pPr marL="514325" indent="0">
              <a:buFontTx/>
              <a:buNone/>
              <a:defRPr/>
            </a:lvl3pPr>
            <a:lvl4pPr marL="771487" indent="0">
              <a:buFontTx/>
              <a:buNone/>
              <a:defRPr/>
            </a:lvl4pPr>
            <a:lvl5pPr>
              <a:defRPr/>
            </a:lvl5pPr>
          </a:lstStyle>
          <a:p>
            <a:pPr lvl="0"/>
            <a:r>
              <a:rPr lang="en-US" altLang="en-US" dirty="0"/>
              <a:t>Edit Master text styles</a:t>
            </a:r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1D38E0C2-D2FB-31E3-F386-FF2C9F7A31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51247" y="6202024"/>
            <a:ext cx="2057400" cy="214313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48725E7-0BCD-FA4A-B64F-9E36BFFE79F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02F8091-84A9-2041-9951-8F99D5B844F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518405" y="6248252"/>
            <a:ext cx="3054096" cy="228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384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2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- with grey blo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465138" y="466725"/>
            <a:ext cx="4106862" cy="508000"/>
          </a:xfrm>
        </p:spPr>
        <p:txBody>
          <a:bodyPr/>
          <a:lstStyle>
            <a:lvl1pPr>
              <a:defRPr b="0" i="0">
                <a:solidFill>
                  <a:schemeClr val="tx2"/>
                </a:solidFill>
                <a:latin typeface="YaleNew" panose="02000602050000020003" pitchFamily="2" charset="77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>
          <a:xfrm>
            <a:off x="6580188" y="6407156"/>
            <a:ext cx="2057400" cy="214313"/>
          </a:xfrm>
          <a:prstGeom prst="rect">
            <a:avLst/>
          </a:prstGeom>
        </p:spPr>
        <p:txBody>
          <a:bodyPr/>
          <a:lstStyle/>
          <a:p>
            <a:fld id="{32B763C4-0BDF-40C6-AFB5-EA5752AD9CA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465138" y="1219200"/>
            <a:ext cx="4049713" cy="4953000"/>
          </a:xfrm>
        </p:spPr>
        <p:txBody>
          <a:bodyPr/>
          <a:lstStyle>
            <a:lvl1pPr marL="0" indent="0">
              <a:buFontTx/>
              <a:buNone/>
              <a:defRPr sz="16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57162" indent="0">
              <a:buFontTx/>
              <a:buNone/>
              <a:defRPr/>
            </a:lvl2pPr>
            <a:lvl3pPr marL="514325" indent="0">
              <a:buFontTx/>
              <a:buNone/>
              <a:defRPr/>
            </a:lvl3pPr>
            <a:lvl4pPr marL="771487" indent="0">
              <a:buFontTx/>
              <a:buNone/>
              <a:defRPr/>
            </a:lvl4pPr>
            <a:lvl5pPr>
              <a:defRPr/>
            </a:lvl5pPr>
          </a:lstStyle>
          <a:p>
            <a:pPr lvl="0"/>
            <a:r>
              <a:rPr lang="en-US" altLang="en-US" dirty="0"/>
              <a:t>Edit Master text styles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39D6E8A-FD7D-B549-B36D-A28CD760A414}"/>
              </a:ext>
            </a:extLst>
          </p:cNvPr>
          <p:cNvSpPr/>
          <p:nvPr userDrawn="1"/>
        </p:nvSpPr>
        <p:spPr>
          <a:xfrm>
            <a:off x="4629150" y="0"/>
            <a:ext cx="457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b="0" i="0" dirty="0">
              <a:latin typeface="Proxima Nova Regular"/>
            </a:endParaRP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DACCC9A2-C6CE-AE64-3AA7-D257878EE9A0}"/>
              </a:ext>
            </a:extLst>
          </p:cNvPr>
          <p:cNvSpPr txBox="1">
            <a:spLocks/>
          </p:cNvSpPr>
          <p:nvPr userDrawn="1"/>
        </p:nvSpPr>
        <p:spPr>
          <a:xfrm>
            <a:off x="451247" y="6202024"/>
            <a:ext cx="2057400" cy="21431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algn="l" defTabSz="342900" rtl="0" eaLnBrk="1" fontAlgn="auto" hangingPunct="1">
              <a:spcBef>
                <a:spcPts val="0"/>
              </a:spcBef>
              <a:spcAft>
                <a:spcPts val="0"/>
              </a:spcAft>
              <a:defRPr sz="900" b="0" i="0" kern="1200" baseline="0">
                <a:solidFill>
                  <a:prstClr val="black">
                    <a:tint val="75000"/>
                  </a:prstClr>
                </a:solidFill>
                <a:latin typeface="News Gothic MT" panose="020B0503020103020203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A48725E7-0BCD-FA4A-B64F-9E36BFFE79F3}" type="slidenum">
              <a:rPr lang="en-US" sz="675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en-US" sz="675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F35F2E7-54FD-4B43-4CBB-4E1506F57FB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518405" y="6248252"/>
            <a:ext cx="3054096" cy="228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4500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28">
          <p15:clr>
            <a:srgbClr val="FBAE40"/>
          </p15:clr>
        </p15:guide>
        <p15:guide id="2" pos="384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- with blue blo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465669" y="1143000"/>
            <a:ext cx="4106710" cy="429768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>
              <a:lnSpc>
                <a:spcPct val="100000"/>
              </a:lnSpc>
              <a:buNone/>
              <a:defRPr sz="18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875" indent="0">
              <a:buNone/>
              <a:defRPr b="1">
                <a:latin typeface="Arial"/>
                <a:cs typeface="Arial"/>
              </a:defRPr>
            </a:lvl2pPr>
            <a:lvl3pPr marL="685749" indent="0">
              <a:buNone/>
              <a:defRPr b="1">
                <a:latin typeface="Arial"/>
                <a:cs typeface="Arial"/>
              </a:defRPr>
            </a:lvl3pPr>
            <a:lvl4pPr marL="1028624" indent="0">
              <a:buNone/>
              <a:defRPr b="1">
                <a:latin typeface="Arial"/>
                <a:cs typeface="Arial"/>
              </a:defRPr>
            </a:lvl4pPr>
            <a:lvl5pPr marL="1371498" indent="0">
              <a:buNone/>
              <a:defRPr b="1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465138" y="466725"/>
            <a:ext cx="4106862" cy="508000"/>
          </a:xfrm>
        </p:spPr>
        <p:txBody>
          <a:bodyPr/>
          <a:lstStyle>
            <a:lvl1pPr>
              <a:defRPr b="0" i="0">
                <a:solidFill>
                  <a:schemeClr val="tx2"/>
                </a:solidFill>
                <a:latin typeface="YaleNew" panose="02000602050000020003" pitchFamily="2" charset="77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>
          <a:xfrm>
            <a:off x="6580188" y="6407156"/>
            <a:ext cx="2057400" cy="214313"/>
          </a:xfrm>
          <a:prstGeom prst="rect">
            <a:avLst/>
          </a:prstGeom>
        </p:spPr>
        <p:txBody>
          <a:bodyPr/>
          <a:lstStyle/>
          <a:p>
            <a:fld id="{32B763C4-0BDF-40C6-AFB5-EA5752AD9CA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465138" y="1703386"/>
            <a:ext cx="4049713" cy="4488829"/>
          </a:xfrm>
        </p:spPr>
        <p:txBody>
          <a:bodyPr/>
          <a:lstStyle>
            <a:lvl1pPr marL="0" indent="0">
              <a:buFontTx/>
              <a:buNone/>
              <a:defRPr sz="16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57162" indent="0">
              <a:buFontTx/>
              <a:buNone/>
              <a:defRPr/>
            </a:lvl2pPr>
            <a:lvl3pPr marL="514325" indent="0">
              <a:buFontTx/>
              <a:buNone/>
              <a:defRPr/>
            </a:lvl3pPr>
            <a:lvl4pPr marL="771487" indent="0">
              <a:buFontTx/>
              <a:buNone/>
              <a:defRPr/>
            </a:lvl4pPr>
            <a:lvl5pPr>
              <a:defRPr/>
            </a:lvl5pPr>
          </a:lstStyle>
          <a:p>
            <a:pPr lvl="0"/>
            <a:r>
              <a:rPr lang="en-US" altLang="en-US" dirty="0"/>
              <a:t>Edit Master text styles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39D6E8A-FD7D-B549-B36D-A28CD760A414}"/>
              </a:ext>
            </a:extLst>
          </p:cNvPr>
          <p:cNvSpPr/>
          <p:nvPr userDrawn="1"/>
        </p:nvSpPr>
        <p:spPr>
          <a:xfrm>
            <a:off x="4629150" y="0"/>
            <a:ext cx="457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b="0" i="0" dirty="0">
              <a:latin typeface="Proxima Nova Regular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B4C60D-5EB9-82F4-DD3B-0705555CFB22}"/>
              </a:ext>
            </a:extLst>
          </p:cNvPr>
          <p:cNvSpPr txBox="1">
            <a:spLocks/>
          </p:cNvSpPr>
          <p:nvPr userDrawn="1"/>
        </p:nvSpPr>
        <p:spPr>
          <a:xfrm>
            <a:off x="451247" y="6192216"/>
            <a:ext cx="2057400" cy="21431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algn="l" defTabSz="342900" rtl="0" eaLnBrk="1" fontAlgn="auto" hangingPunct="1">
              <a:spcBef>
                <a:spcPts val="0"/>
              </a:spcBef>
              <a:spcAft>
                <a:spcPts val="0"/>
              </a:spcAft>
              <a:defRPr sz="900" b="0" i="0" kern="1200" baseline="0">
                <a:solidFill>
                  <a:schemeClr val="bg1"/>
                </a:solidFill>
                <a:latin typeface="News Gothic MT" panose="020B0503020103020203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A48725E7-0BCD-FA4A-B64F-9E36BFFE79F3}" type="slidenum">
              <a:rPr lang="en-US" sz="675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en-US" sz="675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5B5F3D6-4907-D5EF-1551-108832CDEC0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522976" y="6245352"/>
            <a:ext cx="3054096" cy="228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43839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2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- blue subtitle greyblue blo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465669" y="1143000"/>
            <a:ext cx="4106710" cy="429768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>
              <a:lnSpc>
                <a:spcPct val="100000"/>
              </a:lnSpc>
              <a:buNone/>
              <a:defRPr sz="18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875" indent="0">
              <a:buNone/>
              <a:defRPr b="1">
                <a:latin typeface="Arial"/>
                <a:cs typeface="Arial"/>
              </a:defRPr>
            </a:lvl2pPr>
            <a:lvl3pPr marL="685749" indent="0">
              <a:buNone/>
              <a:defRPr b="1">
                <a:latin typeface="Arial"/>
                <a:cs typeface="Arial"/>
              </a:defRPr>
            </a:lvl3pPr>
            <a:lvl4pPr marL="1028624" indent="0">
              <a:buNone/>
              <a:defRPr b="1">
                <a:latin typeface="Arial"/>
                <a:cs typeface="Arial"/>
              </a:defRPr>
            </a:lvl4pPr>
            <a:lvl5pPr marL="1371498" indent="0">
              <a:buNone/>
              <a:defRPr b="1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465138" y="466725"/>
            <a:ext cx="4106862" cy="508000"/>
          </a:xfrm>
        </p:spPr>
        <p:txBody>
          <a:bodyPr/>
          <a:lstStyle>
            <a:lvl1pPr>
              <a:defRPr b="0" i="0">
                <a:solidFill>
                  <a:schemeClr val="tx2"/>
                </a:solidFill>
                <a:latin typeface="YaleNew" panose="02000602050000020003" pitchFamily="2" charset="77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>
          <a:xfrm>
            <a:off x="6580188" y="6407156"/>
            <a:ext cx="2057400" cy="214313"/>
          </a:xfrm>
          <a:prstGeom prst="rect">
            <a:avLst/>
          </a:prstGeom>
        </p:spPr>
        <p:txBody>
          <a:bodyPr/>
          <a:lstStyle/>
          <a:p>
            <a:fld id="{32B763C4-0BDF-40C6-AFB5-EA5752AD9CA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465138" y="1703386"/>
            <a:ext cx="4106862" cy="4488829"/>
          </a:xfrm>
        </p:spPr>
        <p:txBody>
          <a:bodyPr/>
          <a:lstStyle>
            <a:lvl1pPr marL="0" indent="0">
              <a:buFontTx/>
              <a:buNone/>
              <a:defRPr sz="16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57162" indent="0">
              <a:buFontTx/>
              <a:buNone/>
              <a:defRPr/>
            </a:lvl2pPr>
            <a:lvl3pPr marL="514325" indent="0">
              <a:buFontTx/>
              <a:buNone/>
              <a:defRPr/>
            </a:lvl3pPr>
            <a:lvl4pPr marL="771487" indent="0">
              <a:buFontTx/>
              <a:buNone/>
              <a:defRPr/>
            </a:lvl4pPr>
            <a:lvl5pPr>
              <a:defRPr/>
            </a:lvl5pPr>
          </a:lstStyle>
          <a:p>
            <a:pPr lvl="0"/>
            <a:r>
              <a:rPr lang="en-US" altLang="en-US" dirty="0"/>
              <a:t>Edit Master text styles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39D6E8A-FD7D-B549-B36D-A28CD760A414}"/>
              </a:ext>
            </a:extLst>
          </p:cNvPr>
          <p:cNvSpPr/>
          <p:nvPr userDrawn="1"/>
        </p:nvSpPr>
        <p:spPr>
          <a:xfrm>
            <a:off x="4629150" y="0"/>
            <a:ext cx="457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b="0" i="0" dirty="0">
              <a:latin typeface="Proxima Nova Regular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123B94-729A-605A-9343-9FE6ADD8AC65}"/>
              </a:ext>
            </a:extLst>
          </p:cNvPr>
          <p:cNvSpPr txBox="1">
            <a:spLocks/>
          </p:cNvSpPr>
          <p:nvPr userDrawn="1"/>
        </p:nvSpPr>
        <p:spPr>
          <a:xfrm>
            <a:off x="451247" y="6192216"/>
            <a:ext cx="2057400" cy="21431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algn="l" defTabSz="342900" rtl="0" eaLnBrk="1" fontAlgn="auto" hangingPunct="1">
              <a:spcBef>
                <a:spcPts val="0"/>
              </a:spcBef>
              <a:spcAft>
                <a:spcPts val="0"/>
              </a:spcAft>
              <a:defRPr sz="900" b="0" i="0" kern="1200" baseline="0">
                <a:solidFill>
                  <a:schemeClr val="bg1"/>
                </a:solidFill>
                <a:latin typeface="News Gothic MT" panose="020B0503020103020203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A48725E7-0BCD-FA4A-B64F-9E36BFFE79F3}" type="slidenum">
              <a:rPr lang="en-US" sz="675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en-US" sz="675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79765FB-3030-3F85-BE49-CDCE6F6F36F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522976" y="6245352"/>
            <a:ext cx="3054096" cy="228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3363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28">
          <p15:clr>
            <a:srgbClr val="FBAE40"/>
          </p15:clr>
        </p15:guide>
        <p15:guide id="2" pos="384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- blue subtitle azure blo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465669" y="1143000"/>
            <a:ext cx="4106710" cy="429768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>
              <a:lnSpc>
                <a:spcPct val="100000"/>
              </a:lnSpc>
              <a:buNone/>
              <a:defRPr sz="18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875" indent="0">
              <a:buNone/>
              <a:defRPr b="1">
                <a:latin typeface="Arial"/>
                <a:cs typeface="Arial"/>
              </a:defRPr>
            </a:lvl2pPr>
            <a:lvl3pPr marL="685749" indent="0">
              <a:buNone/>
              <a:defRPr b="1">
                <a:latin typeface="Arial"/>
                <a:cs typeface="Arial"/>
              </a:defRPr>
            </a:lvl3pPr>
            <a:lvl4pPr marL="1028624" indent="0">
              <a:buNone/>
              <a:defRPr b="1">
                <a:latin typeface="Arial"/>
                <a:cs typeface="Arial"/>
              </a:defRPr>
            </a:lvl4pPr>
            <a:lvl5pPr marL="1371498" indent="0">
              <a:buNone/>
              <a:defRPr b="1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465138" y="466725"/>
            <a:ext cx="4106862" cy="508000"/>
          </a:xfrm>
        </p:spPr>
        <p:txBody>
          <a:bodyPr/>
          <a:lstStyle>
            <a:lvl1pPr>
              <a:defRPr b="0" i="0">
                <a:solidFill>
                  <a:schemeClr val="tx1"/>
                </a:solidFill>
                <a:latin typeface="YaleNew" panose="02000602050000020003" pitchFamily="2" charset="77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>
          <a:xfrm>
            <a:off x="6580188" y="6407156"/>
            <a:ext cx="2057400" cy="214313"/>
          </a:xfrm>
          <a:prstGeom prst="rect">
            <a:avLst/>
          </a:prstGeom>
        </p:spPr>
        <p:txBody>
          <a:bodyPr/>
          <a:lstStyle/>
          <a:p>
            <a:fld id="{32B763C4-0BDF-40C6-AFB5-EA5752AD9CA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465138" y="1703386"/>
            <a:ext cx="4049713" cy="4488829"/>
          </a:xfrm>
        </p:spPr>
        <p:txBody>
          <a:bodyPr/>
          <a:lstStyle>
            <a:lvl1pPr marL="0" indent="0">
              <a:buFontTx/>
              <a:buNone/>
              <a:defRPr sz="16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57162" indent="0">
              <a:buFontTx/>
              <a:buNone/>
              <a:defRPr/>
            </a:lvl2pPr>
            <a:lvl3pPr marL="514325" indent="0">
              <a:buFontTx/>
              <a:buNone/>
              <a:defRPr/>
            </a:lvl3pPr>
            <a:lvl4pPr marL="771487" indent="0">
              <a:buFontTx/>
              <a:buNone/>
              <a:defRPr/>
            </a:lvl4pPr>
            <a:lvl5pPr>
              <a:defRPr/>
            </a:lvl5pPr>
          </a:lstStyle>
          <a:p>
            <a:pPr lvl="0"/>
            <a:r>
              <a:rPr lang="en-US" altLang="en-US" dirty="0"/>
              <a:t>Edit Master text styles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39D6E8A-FD7D-B549-B36D-A28CD760A414}"/>
              </a:ext>
            </a:extLst>
          </p:cNvPr>
          <p:cNvSpPr/>
          <p:nvPr userDrawn="1"/>
        </p:nvSpPr>
        <p:spPr>
          <a:xfrm>
            <a:off x="4629150" y="0"/>
            <a:ext cx="457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b="0" i="0" dirty="0">
              <a:latin typeface="Proxima Nova Regular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4AB470-F8CB-D813-C22D-8962E3E9F4C4}"/>
              </a:ext>
            </a:extLst>
          </p:cNvPr>
          <p:cNvSpPr txBox="1">
            <a:spLocks/>
          </p:cNvSpPr>
          <p:nvPr userDrawn="1"/>
        </p:nvSpPr>
        <p:spPr>
          <a:xfrm>
            <a:off x="451247" y="6192216"/>
            <a:ext cx="2057400" cy="21431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algn="l" defTabSz="342900" rtl="0" eaLnBrk="1" fontAlgn="auto" hangingPunct="1">
              <a:spcBef>
                <a:spcPts val="0"/>
              </a:spcBef>
              <a:spcAft>
                <a:spcPts val="0"/>
              </a:spcAft>
              <a:defRPr sz="900" b="0" i="0" kern="1200" baseline="0">
                <a:solidFill>
                  <a:schemeClr val="bg1"/>
                </a:solidFill>
                <a:latin typeface="News Gothic MT" panose="020B0503020103020203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A48725E7-0BCD-FA4A-B64F-9E36BFFE79F3}" type="slidenum">
              <a:rPr lang="en-US" sz="675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en-US" sz="675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20C75EE-DA06-A8FC-04A0-4DBB1CA78F3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522976" y="6245352"/>
            <a:ext cx="3054096" cy="228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65118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28">
          <p15:clr>
            <a:srgbClr val="FBAE40"/>
          </p15:clr>
        </p15:guide>
        <p15:guide id="2" pos="384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Grey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445770" y="3002280"/>
            <a:ext cx="8171470" cy="274320"/>
          </a:xfrm>
          <a:prstGeom prst="rect">
            <a:avLst/>
          </a:prstGeom>
          <a:noFill/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2100" b="0" i="0" baseline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57162" indent="0">
              <a:buNone/>
              <a:defRPr b="1">
                <a:latin typeface="Arial"/>
                <a:cs typeface="Arial"/>
              </a:defRPr>
            </a:lvl2pPr>
            <a:lvl3pPr marL="514325" indent="0">
              <a:buNone/>
              <a:defRPr b="1">
                <a:latin typeface="Arial"/>
                <a:cs typeface="Arial"/>
              </a:defRPr>
            </a:lvl3pPr>
            <a:lvl4pPr marL="771487" indent="0">
              <a:buNone/>
              <a:defRPr b="1">
                <a:latin typeface="Arial"/>
                <a:cs typeface="Arial"/>
              </a:defRPr>
            </a:lvl4pPr>
            <a:lvl5pPr marL="1028649" indent="0">
              <a:buNone/>
              <a:defRPr b="1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Presenter, Department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2" y="2311574"/>
            <a:ext cx="8172147" cy="507831"/>
          </a:xfrm>
          <a:noFill/>
        </p:spPr>
        <p:txBody>
          <a:bodyPr/>
          <a:lstStyle>
            <a:lvl1pPr>
              <a:lnSpc>
                <a:spcPct val="100000"/>
              </a:lnSpc>
              <a:defRPr sz="3600" b="0" i="0" baseline="0">
                <a:solidFill>
                  <a:schemeClr val="bg2"/>
                </a:solidFill>
                <a:latin typeface="YaleNew" panose="02000602050000020003" pitchFamily="2" charset="77"/>
                <a:cs typeface="Microsoft Sans Serif" panose="020B0604020202020204" pitchFamily="34" charset="0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F639F0F7-B6A2-134A-84D6-28C74C31FFA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52628" y="3459480"/>
            <a:ext cx="8171470" cy="274320"/>
          </a:xfrm>
          <a:prstGeom prst="rect">
            <a:avLst/>
          </a:prstGeom>
          <a:noFill/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1200" b="0" i="0" baseline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57162" indent="0">
              <a:buNone/>
              <a:defRPr b="1">
                <a:latin typeface="Arial"/>
                <a:cs typeface="Arial"/>
              </a:defRPr>
            </a:lvl2pPr>
            <a:lvl3pPr marL="514325" indent="0">
              <a:buNone/>
              <a:defRPr b="1">
                <a:latin typeface="Arial"/>
                <a:cs typeface="Arial"/>
              </a:defRPr>
            </a:lvl3pPr>
            <a:lvl4pPr marL="771487" indent="0">
              <a:buNone/>
              <a:defRPr b="1">
                <a:latin typeface="Arial"/>
                <a:cs typeface="Arial"/>
              </a:defRPr>
            </a:lvl4pPr>
            <a:lvl5pPr marL="1028649" indent="0">
              <a:buNone/>
              <a:defRPr b="1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Month Day, Year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5837EA1-D360-CAEA-5EB6-A1B9CE20AF9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216441" y="5020056"/>
            <a:ext cx="6348303" cy="475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9569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3888">
          <p15:clr>
            <a:srgbClr val="FBAE40"/>
          </p15:clr>
        </p15:guide>
        <p15:guide id="2" pos="384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- with grey blo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465138" y="466725"/>
            <a:ext cx="4106862" cy="508000"/>
          </a:xfrm>
        </p:spPr>
        <p:txBody>
          <a:bodyPr/>
          <a:lstStyle>
            <a:lvl1pPr>
              <a:defRPr b="0" i="0">
                <a:solidFill>
                  <a:schemeClr val="tx2"/>
                </a:solidFill>
                <a:latin typeface="YaleNew" panose="02000602050000020003" pitchFamily="2" charset="77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4861719" y="1143000"/>
            <a:ext cx="4106862" cy="4876800"/>
          </a:xfrm>
        </p:spPr>
        <p:txBody>
          <a:bodyPr/>
          <a:lstStyle>
            <a:lvl1pPr marL="0" indent="0">
              <a:buFontTx/>
              <a:buNone/>
              <a:defRPr sz="16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57162" indent="0">
              <a:buFontTx/>
              <a:buNone/>
              <a:defRPr/>
            </a:lvl2pPr>
            <a:lvl3pPr marL="514325" indent="0">
              <a:buFontTx/>
              <a:buNone/>
              <a:defRPr/>
            </a:lvl3pPr>
            <a:lvl4pPr marL="771487" indent="0">
              <a:buFontTx/>
              <a:buNone/>
              <a:defRPr/>
            </a:lvl4pPr>
            <a:lvl5pPr>
              <a:defRPr/>
            </a:lvl5pPr>
          </a:lstStyle>
          <a:p>
            <a:pPr lvl="0"/>
            <a:r>
              <a:rPr lang="en-US" altLang="en-US" dirty="0"/>
              <a:t>Edit Master text styles</a:t>
            </a:r>
          </a:p>
        </p:txBody>
      </p:sp>
      <p:sp>
        <p:nvSpPr>
          <p:cNvPr id="5" name="Chart Placeholder 4">
            <a:extLst>
              <a:ext uri="{FF2B5EF4-FFF2-40B4-BE49-F238E27FC236}">
                <a16:creationId xmlns:a16="http://schemas.microsoft.com/office/drawing/2014/main" id="{F894DDC1-84FF-EE40-A217-B9E305079F86}"/>
              </a:ext>
            </a:extLst>
          </p:cNvPr>
          <p:cNvSpPr>
            <a:spLocks noGrp="1"/>
          </p:cNvSpPr>
          <p:nvPr>
            <p:ph type="chart" sz="quarter" idx="16"/>
          </p:nvPr>
        </p:nvSpPr>
        <p:spPr>
          <a:xfrm>
            <a:off x="465537" y="1143000"/>
            <a:ext cx="4106465" cy="4876800"/>
          </a:xfrm>
        </p:spPr>
        <p:txBody>
          <a:bodyPr/>
          <a:lstStyle>
            <a:lvl1pPr>
              <a:defRPr sz="16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3B003343-8A22-F14D-1465-526563DE7B5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51247" y="6202024"/>
            <a:ext cx="2057400" cy="214313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48725E7-0BCD-FA4A-B64F-9E36BFFE79F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8905DFB-D1D4-6CF3-A802-FE8D323A2EA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518405" y="6248252"/>
            <a:ext cx="3054096" cy="228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5303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28">
          <p15:clr>
            <a:srgbClr val="FBAE40"/>
          </p15:clr>
        </p15:guide>
        <p15:guide id="2" pos="384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- grey block w photo 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C92B01F2-5ECA-4C44-B61B-55D5DF47EBD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2" y="6356350"/>
            <a:ext cx="1914754" cy="18288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A39D6E8A-FD7D-B549-B36D-A28CD760A414}"/>
              </a:ext>
            </a:extLst>
          </p:cNvPr>
          <p:cNvSpPr/>
          <p:nvPr userDrawn="1"/>
        </p:nvSpPr>
        <p:spPr>
          <a:xfrm>
            <a:off x="-75991" y="14177"/>
            <a:ext cx="4667929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b="0" i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465138" y="1066800"/>
            <a:ext cx="3706812" cy="4876800"/>
          </a:xfrm>
        </p:spPr>
        <p:txBody>
          <a:bodyPr/>
          <a:lstStyle>
            <a:lvl1pPr marL="0" indent="0">
              <a:buFontTx/>
              <a:buNone/>
              <a:defRPr sz="16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57162" indent="0">
              <a:buFontTx/>
              <a:buNone/>
              <a:defRPr/>
            </a:lvl2pPr>
            <a:lvl3pPr marL="514325" indent="0">
              <a:buFontTx/>
              <a:buNone/>
              <a:defRPr/>
            </a:lvl3pPr>
            <a:lvl4pPr marL="771487" indent="0">
              <a:buFontTx/>
              <a:buNone/>
              <a:defRPr/>
            </a:lvl4pPr>
            <a:lvl5pPr>
              <a:defRPr/>
            </a:lvl5pPr>
          </a:lstStyle>
          <a:p>
            <a:pPr lvl="0"/>
            <a:r>
              <a:rPr lang="en-US" altLang="en-US" dirty="0"/>
              <a:t>Edit Master text styles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710E1F1D-0737-D353-67C6-91897B8484C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51247" y="6202024"/>
            <a:ext cx="2057400" cy="214313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48725E7-0BCD-FA4A-B64F-9E36BFFE79F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9922F3E-544B-DB1A-A596-E678CC88F7E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518405" y="6248252"/>
            <a:ext cx="3054096" cy="228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3101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28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with photo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3"/>
          <p:cNvSpPr>
            <a:spLocks noGrp="1"/>
          </p:cNvSpPr>
          <p:nvPr>
            <p:ph type="title"/>
          </p:nvPr>
        </p:nvSpPr>
        <p:spPr>
          <a:xfrm>
            <a:off x="451186" y="466351"/>
            <a:ext cx="4235114" cy="507831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  <a:latin typeface="YaleNew" panose="02000602050000020003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B18EBAF-6748-534E-B6F6-2CFDB7BFCA7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65138" y="1703387"/>
            <a:ext cx="4106862" cy="3974742"/>
          </a:xfrm>
        </p:spPr>
        <p:txBody>
          <a:bodyPr/>
          <a:lstStyle>
            <a:lvl1pPr marL="0" indent="0">
              <a:buFontTx/>
              <a:buNone/>
              <a:defRPr sz="16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57162" indent="0">
              <a:buFontTx/>
              <a:buNone/>
              <a:defRPr/>
            </a:lvl2pPr>
            <a:lvl3pPr marL="514325" indent="0">
              <a:buFontTx/>
              <a:buNone/>
              <a:defRPr/>
            </a:lvl3pPr>
            <a:lvl4pPr marL="771487" indent="0">
              <a:buFontTx/>
              <a:buNone/>
              <a:defRPr/>
            </a:lvl4pPr>
            <a:lvl5pPr>
              <a:defRPr/>
            </a:lvl5pPr>
          </a:lstStyle>
          <a:p>
            <a:pPr lvl="0"/>
            <a:r>
              <a:rPr lang="en-US" altLang="en-US" dirty="0"/>
              <a:t>Edit Master text styles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6EA2A07E-415D-E899-2EF5-BA83E69D26B6}"/>
              </a:ext>
            </a:extLst>
          </p:cNvPr>
          <p:cNvSpPr txBox="1">
            <a:spLocks/>
          </p:cNvSpPr>
          <p:nvPr userDrawn="1"/>
        </p:nvSpPr>
        <p:spPr>
          <a:xfrm>
            <a:off x="451247" y="6192216"/>
            <a:ext cx="2057400" cy="21431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algn="l" defTabSz="342900" rtl="0" eaLnBrk="1" fontAlgn="auto" hangingPunct="1">
              <a:spcBef>
                <a:spcPts val="0"/>
              </a:spcBef>
              <a:spcAft>
                <a:spcPts val="0"/>
              </a:spcAft>
              <a:defRPr sz="900" b="0" i="0" kern="1200" baseline="0">
                <a:solidFill>
                  <a:schemeClr val="bg1"/>
                </a:solidFill>
                <a:latin typeface="News Gothic MT" panose="020B0503020103020203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A48725E7-0BCD-FA4A-B64F-9E36BFFE79F3}" type="slidenum">
              <a:rPr lang="en-US" sz="675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en-US" sz="675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FBF7AD5-2BA9-38F3-1050-5E7ADBAEC1E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522976" y="6245352"/>
            <a:ext cx="3054096" cy="228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50052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shot - with blue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148BC2-EA92-8546-B889-F3A835E4AE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>
                <a:solidFill>
                  <a:schemeClr val="tx2"/>
                </a:solidFill>
                <a:latin typeface="YaleNew" panose="02000602050000020003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084D4E49-BC50-6B44-ADC4-5B983089E4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352803" y="1143006"/>
            <a:ext cx="5284787" cy="415721"/>
          </a:xfrm>
        </p:spPr>
        <p:txBody>
          <a:bodyPr anchor="ctr"/>
          <a:lstStyle>
            <a:lvl1pPr>
              <a:defRPr sz="18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2BF4D3B4-098D-3445-96AB-6DB6760E3036}"/>
              </a:ext>
            </a:extLst>
          </p:cNvPr>
          <p:cNvSpPr>
            <a:spLocks noGrp="1"/>
          </p:cNvSpPr>
          <p:nvPr>
            <p:ph type="body" sz="half" idx="13"/>
          </p:nvPr>
        </p:nvSpPr>
        <p:spPr>
          <a:xfrm>
            <a:off x="3352799" y="1754705"/>
            <a:ext cx="5284789" cy="4341295"/>
          </a:xfrm>
        </p:spPr>
        <p:txBody>
          <a:bodyPr/>
          <a:lstStyle>
            <a:lvl1pPr marL="0" indent="0">
              <a:buFontTx/>
              <a:buNone/>
              <a:defRPr sz="16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6C3F77CD-DE2C-6C46-B3BD-5480D5AA884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65138" y="1143000"/>
            <a:ext cx="2743200" cy="4953000"/>
          </a:xfrm>
        </p:spPr>
        <p:txBody>
          <a:bodyPr/>
          <a:lstStyle>
            <a:lvl1pPr>
              <a:defRPr sz="16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Headshot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6C924D3D-5CAD-08CF-348D-9E2B1D6E969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51247" y="6202024"/>
            <a:ext cx="2057400" cy="214313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48725E7-0BCD-FA4A-B64F-9E36BFFE79F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AAFA224-6EFC-BC25-8C43-63379B94126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518405" y="6248252"/>
            <a:ext cx="3054096" cy="228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54959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2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n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3"/>
          <p:cNvSpPr>
            <a:spLocks noGrp="1"/>
          </p:cNvSpPr>
          <p:nvPr>
            <p:ph type="title"/>
          </p:nvPr>
        </p:nvSpPr>
        <p:spPr>
          <a:xfrm>
            <a:off x="451186" y="466351"/>
            <a:ext cx="8186402" cy="507831"/>
          </a:xfrm>
        </p:spPr>
        <p:txBody>
          <a:bodyPr/>
          <a:lstStyle>
            <a:lvl1pPr>
              <a:defRPr b="0" i="0">
                <a:solidFill>
                  <a:schemeClr val="tx2"/>
                </a:solidFill>
                <a:latin typeface="YaleNew" panose="02000602050000020003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9F5DC785-F02F-1500-B554-CFCEBA2F484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51247" y="6202024"/>
            <a:ext cx="2057400" cy="214313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48725E7-0BCD-FA4A-B64F-9E36BFFE79F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5A909F6-3BAD-5756-756A-7F2085ED8FF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518405" y="6248252"/>
            <a:ext cx="3054096" cy="228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27338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efault Tabl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3"/>
          <p:cNvSpPr>
            <a:spLocks noGrp="1"/>
          </p:cNvSpPr>
          <p:nvPr>
            <p:ph type="title"/>
          </p:nvPr>
        </p:nvSpPr>
        <p:spPr>
          <a:xfrm>
            <a:off x="451186" y="466351"/>
            <a:ext cx="8186402" cy="507831"/>
          </a:xfrm>
        </p:spPr>
        <p:txBody>
          <a:bodyPr/>
          <a:lstStyle>
            <a:lvl1pPr>
              <a:defRPr b="0" i="0">
                <a:solidFill>
                  <a:schemeClr val="tx2"/>
                </a:solidFill>
                <a:latin typeface="YaleNew" panose="02000602050000020003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aphicFrame>
        <p:nvGraphicFramePr>
          <p:cNvPr id="2" name="Table 4">
            <a:extLst>
              <a:ext uri="{FF2B5EF4-FFF2-40B4-BE49-F238E27FC236}">
                <a16:creationId xmlns:a16="http://schemas.microsoft.com/office/drawing/2014/main" id="{3C28AD7E-ACE2-E5B9-3B09-F9784FD9FE44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692134075"/>
              </p:ext>
            </p:extLst>
          </p:nvPr>
        </p:nvGraphicFramePr>
        <p:xfrm>
          <a:off x="435945" y="3352800"/>
          <a:ext cx="8186404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20566">
                  <a:extLst>
                    <a:ext uri="{9D8B030D-6E8A-4147-A177-3AD203B41FA5}">
                      <a16:colId xmlns:a16="http://schemas.microsoft.com/office/drawing/2014/main" val="3429916056"/>
                    </a:ext>
                  </a:extLst>
                </a:gridCol>
                <a:gridCol w="1010973">
                  <a:extLst>
                    <a:ext uri="{9D8B030D-6E8A-4147-A177-3AD203B41FA5}">
                      <a16:colId xmlns:a16="http://schemas.microsoft.com/office/drawing/2014/main" val="2698864332"/>
                    </a:ext>
                  </a:extLst>
                </a:gridCol>
                <a:gridCol w="1010973">
                  <a:extLst>
                    <a:ext uri="{9D8B030D-6E8A-4147-A177-3AD203B41FA5}">
                      <a16:colId xmlns:a16="http://schemas.microsoft.com/office/drawing/2014/main" val="132158099"/>
                    </a:ext>
                  </a:extLst>
                </a:gridCol>
                <a:gridCol w="1010973">
                  <a:extLst>
                    <a:ext uri="{9D8B030D-6E8A-4147-A177-3AD203B41FA5}">
                      <a16:colId xmlns:a16="http://schemas.microsoft.com/office/drawing/2014/main" val="2018797195"/>
                    </a:ext>
                  </a:extLst>
                </a:gridCol>
                <a:gridCol w="1010973">
                  <a:extLst>
                    <a:ext uri="{9D8B030D-6E8A-4147-A177-3AD203B41FA5}">
                      <a16:colId xmlns:a16="http://schemas.microsoft.com/office/drawing/2014/main" val="2494321953"/>
                    </a:ext>
                  </a:extLst>
                </a:gridCol>
                <a:gridCol w="1010973">
                  <a:extLst>
                    <a:ext uri="{9D8B030D-6E8A-4147-A177-3AD203B41FA5}">
                      <a16:colId xmlns:a16="http://schemas.microsoft.com/office/drawing/2014/main" val="529521210"/>
                    </a:ext>
                  </a:extLst>
                </a:gridCol>
                <a:gridCol w="1010973">
                  <a:extLst>
                    <a:ext uri="{9D8B030D-6E8A-4147-A177-3AD203B41FA5}">
                      <a16:colId xmlns:a16="http://schemas.microsoft.com/office/drawing/2014/main" val="56945659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37456369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sz="160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sz="160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sz="160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sz="160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sz="160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sz="160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10876126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sz="160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sz="160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sz="160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sz="160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sz="160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sz="160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21022790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160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sz="160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sz="160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sz="160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sz="160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sz="160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41091881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160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sz="160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sz="160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sz="160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sz="160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9573655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160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sz="160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sz="160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sz="160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sz="160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32764154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sz="160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3160294433"/>
                  </a:ext>
                </a:extLst>
              </a:tr>
            </a:tbl>
          </a:graphicData>
        </a:graphic>
      </p:graphicFrame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EBA8645-9E99-3730-1BCA-0EAE187B5C7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35778" y="1172888"/>
            <a:ext cx="8186738" cy="1981200"/>
          </a:xfrm>
        </p:spPr>
        <p:txBody>
          <a:bodyPr/>
          <a:lstStyle>
            <a:lvl1pPr>
              <a:defRPr sz="16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400"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400"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100"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000"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AD468FCD-5D62-4E30-36FB-299EACDFCC2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51247" y="6202024"/>
            <a:ext cx="2057400" cy="214313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48725E7-0BCD-FA4A-B64F-9E36BFFE79F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45987F2-6F2B-E09C-996D-DDB75373AAF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518405" y="6248252"/>
            <a:ext cx="3054096" cy="228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02216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- no conten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3"/>
          <p:cNvSpPr>
            <a:spLocks noGrp="1"/>
          </p:cNvSpPr>
          <p:nvPr>
            <p:ph type="title"/>
          </p:nvPr>
        </p:nvSpPr>
        <p:spPr>
          <a:xfrm>
            <a:off x="451186" y="466351"/>
            <a:ext cx="8186402" cy="507831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  <a:latin typeface="YaleNew" panose="02000602050000020003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4561DB55-FEE2-8BDD-3616-5EFC47B5E13F}"/>
              </a:ext>
            </a:extLst>
          </p:cNvPr>
          <p:cNvSpPr txBox="1">
            <a:spLocks/>
          </p:cNvSpPr>
          <p:nvPr userDrawn="1"/>
        </p:nvSpPr>
        <p:spPr>
          <a:xfrm>
            <a:off x="451247" y="6192216"/>
            <a:ext cx="2057400" cy="21431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algn="l" defTabSz="342900" rtl="0" eaLnBrk="1" fontAlgn="auto" hangingPunct="1">
              <a:spcBef>
                <a:spcPts val="0"/>
              </a:spcBef>
              <a:spcAft>
                <a:spcPts val="0"/>
              </a:spcAft>
              <a:defRPr sz="900" b="0" i="0" kern="1200" baseline="0">
                <a:solidFill>
                  <a:schemeClr val="bg1"/>
                </a:solidFill>
                <a:latin typeface="News Gothic MT" panose="020B0503020103020203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A48725E7-0BCD-FA4A-B64F-9E36BFFE79F3}" type="slidenum">
              <a:rPr lang="en-US" sz="675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en-US" sz="675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0BAAD63-854F-784D-7A25-979041F46E6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522976" y="6245352"/>
            <a:ext cx="3054096" cy="228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643758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- no conten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3"/>
          <p:cNvSpPr>
            <a:spLocks noGrp="1"/>
          </p:cNvSpPr>
          <p:nvPr>
            <p:ph type="title"/>
          </p:nvPr>
        </p:nvSpPr>
        <p:spPr>
          <a:xfrm>
            <a:off x="451186" y="466351"/>
            <a:ext cx="8186402" cy="507831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  <a:latin typeface="YaleNew" panose="02000602050000020003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7B91C3D1-3DDB-DC6F-8CDC-CBCA801EFA18}"/>
              </a:ext>
            </a:extLst>
          </p:cNvPr>
          <p:cNvSpPr txBox="1">
            <a:spLocks/>
          </p:cNvSpPr>
          <p:nvPr userDrawn="1"/>
        </p:nvSpPr>
        <p:spPr>
          <a:xfrm>
            <a:off x="451247" y="6192216"/>
            <a:ext cx="2057400" cy="21431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algn="l" defTabSz="342900" rtl="0" eaLnBrk="1" fontAlgn="auto" hangingPunct="1">
              <a:spcBef>
                <a:spcPts val="0"/>
              </a:spcBef>
              <a:spcAft>
                <a:spcPts val="0"/>
              </a:spcAft>
              <a:defRPr sz="900" b="0" i="0" kern="1200" baseline="0">
                <a:solidFill>
                  <a:schemeClr val="bg1"/>
                </a:solidFill>
                <a:latin typeface="News Gothic MT" panose="020B0503020103020203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A48725E7-0BCD-FA4A-B64F-9E36BFFE79F3}" type="slidenum">
              <a:rPr lang="en-US" sz="675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en-US" sz="675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053466D-1F3D-2792-061B-072C851B5A0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522976" y="6245352"/>
            <a:ext cx="3054096" cy="228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59416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4D46C6E7-C4F4-BBC6-1135-E1D68B0150D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51247" y="6202024"/>
            <a:ext cx="2057400" cy="214313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48725E7-0BCD-FA4A-B64F-9E36BFFE79F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1A34460-7250-E4BD-5D90-8DD48DD33E6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518405" y="6248252"/>
            <a:ext cx="3054096" cy="228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784427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F0119A-19D4-5042-BD25-4B26A7DA92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>
                <a:solidFill>
                  <a:schemeClr val="tx2"/>
                </a:solidFill>
                <a:latin typeface="YaleNew" panose="02000602050000020003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Chart Placeholder 11">
            <a:extLst>
              <a:ext uri="{FF2B5EF4-FFF2-40B4-BE49-F238E27FC236}">
                <a16:creationId xmlns:a16="http://schemas.microsoft.com/office/drawing/2014/main" id="{3D392CC4-5A4E-4A4C-9411-B96922F9F67F}"/>
              </a:ext>
            </a:extLst>
          </p:cNvPr>
          <p:cNvSpPr>
            <a:spLocks noGrp="1"/>
          </p:cNvSpPr>
          <p:nvPr>
            <p:ph type="chart" sz="quarter" idx="12"/>
          </p:nvPr>
        </p:nvSpPr>
        <p:spPr>
          <a:xfrm>
            <a:off x="465138" y="1143000"/>
            <a:ext cx="8172450" cy="4648200"/>
          </a:xfrm>
        </p:spPr>
        <p:txBody>
          <a:bodyPr/>
          <a:lstStyle>
            <a:lvl1pPr>
              <a:defRPr sz="16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icon to add chart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62D4E05B-CE2A-CE08-3364-1634AF268F1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51247" y="6202024"/>
            <a:ext cx="2057400" cy="214313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48725E7-0BCD-FA4A-B64F-9E36BFFE79F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69BB09C-7432-8F5E-5799-889067510AE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518405" y="6248252"/>
            <a:ext cx="3054096" cy="228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8492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2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Azur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445770" y="3002280"/>
            <a:ext cx="8171470" cy="274320"/>
          </a:xfrm>
          <a:prstGeom prst="rect">
            <a:avLst/>
          </a:prstGeom>
          <a:noFill/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2100" b="0" i="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57162" indent="0">
              <a:buNone/>
              <a:defRPr b="1">
                <a:latin typeface="Arial"/>
                <a:cs typeface="Arial"/>
              </a:defRPr>
            </a:lvl2pPr>
            <a:lvl3pPr marL="514325" indent="0">
              <a:buNone/>
              <a:defRPr b="1">
                <a:latin typeface="Arial"/>
                <a:cs typeface="Arial"/>
              </a:defRPr>
            </a:lvl3pPr>
            <a:lvl4pPr marL="771487" indent="0">
              <a:buNone/>
              <a:defRPr b="1">
                <a:latin typeface="Arial"/>
                <a:cs typeface="Arial"/>
              </a:defRPr>
            </a:lvl4pPr>
            <a:lvl5pPr marL="1028649" indent="0">
              <a:buNone/>
              <a:defRPr b="1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Presenter, Department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2" y="2311574"/>
            <a:ext cx="8172147" cy="507831"/>
          </a:xfrm>
          <a:noFill/>
        </p:spPr>
        <p:txBody>
          <a:bodyPr/>
          <a:lstStyle>
            <a:lvl1pPr>
              <a:lnSpc>
                <a:spcPct val="100000"/>
              </a:lnSpc>
              <a:defRPr sz="3600" b="0" i="0" baseline="0">
                <a:solidFill>
                  <a:schemeClr val="tx1"/>
                </a:solidFill>
                <a:latin typeface="YaleNew" panose="02000602050000020003" pitchFamily="2" charset="77"/>
                <a:cs typeface="Microsoft Sans Serif" panose="020B0604020202020204" pitchFamily="34" charset="0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F639F0F7-B6A2-134A-84D6-28C74C31FFA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52628" y="3459480"/>
            <a:ext cx="8171470" cy="274320"/>
          </a:xfrm>
          <a:prstGeom prst="rect">
            <a:avLst/>
          </a:prstGeom>
          <a:noFill/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1200" b="0" i="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57162" indent="0">
              <a:buNone/>
              <a:defRPr b="1">
                <a:latin typeface="Arial"/>
                <a:cs typeface="Arial"/>
              </a:defRPr>
            </a:lvl2pPr>
            <a:lvl3pPr marL="514325" indent="0">
              <a:buNone/>
              <a:defRPr b="1">
                <a:latin typeface="Arial"/>
                <a:cs typeface="Arial"/>
              </a:defRPr>
            </a:lvl3pPr>
            <a:lvl4pPr marL="771487" indent="0">
              <a:buNone/>
              <a:defRPr b="1">
                <a:latin typeface="Arial"/>
                <a:cs typeface="Arial"/>
              </a:defRPr>
            </a:lvl4pPr>
            <a:lvl5pPr marL="1028649" indent="0">
              <a:buNone/>
              <a:defRPr b="1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Month Day, Year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51FA3D1-091C-B128-F2DE-E955ECF37B5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216440" y="5018094"/>
            <a:ext cx="6400800" cy="479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2214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3888">
          <p15:clr>
            <a:srgbClr val="FBAE40"/>
          </p15:clr>
        </p15:guide>
        <p15:guide id="2" pos="384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3" y="466351"/>
            <a:ext cx="8180387" cy="507831"/>
          </a:xfrm>
        </p:spPr>
        <p:txBody>
          <a:bodyPr/>
          <a:lstStyle>
            <a:lvl1pPr>
              <a:defRPr b="0" i="0">
                <a:solidFill>
                  <a:schemeClr val="tx2"/>
                </a:solidFill>
                <a:latin typeface="YaleNew" panose="02000602050000020003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457584" y="4572007"/>
            <a:ext cx="8180002" cy="1567543"/>
          </a:xfrm>
        </p:spPr>
        <p:txBody>
          <a:bodyPr/>
          <a:lstStyle>
            <a:lvl1pPr>
              <a:defRPr sz="14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" name="Table Placeholder 2">
            <a:extLst>
              <a:ext uri="{FF2B5EF4-FFF2-40B4-BE49-F238E27FC236}">
                <a16:creationId xmlns:a16="http://schemas.microsoft.com/office/drawing/2014/main" id="{6AC54179-3132-9C4B-A9F4-C91CCD1FF789}"/>
              </a:ext>
            </a:extLst>
          </p:cNvPr>
          <p:cNvSpPr>
            <a:spLocks noGrp="1"/>
          </p:cNvSpPr>
          <p:nvPr>
            <p:ph type="tbl" sz="quarter" idx="18"/>
          </p:nvPr>
        </p:nvSpPr>
        <p:spPr>
          <a:xfrm>
            <a:off x="465140" y="1143000"/>
            <a:ext cx="8172449" cy="3124200"/>
          </a:xfrm>
        </p:spPr>
        <p:txBody>
          <a:bodyPr/>
          <a:lstStyle>
            <a:lvl1pPr>
              <a:defRPr sz="16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icon to add table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3290E276-E553-9B19-8B14-B43A32F960A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51247" y="6202024"/>
            <a:ext cx="2057400" cy="214313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48725E7-0BCD-FA4A-B64F-9E36BFFE79F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448464D-4DC1-45E6-3EB7-20A4824F891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518405" y="6248252"/>
            <a:ext cx="3054096" cy="228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8206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2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B05B4D-21F8-AA4B-A4AB-F901C3E2C6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>
                <a:latin typeface="YaleNew" panose="02000602050000020003" pitchFamily="2" charset="77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martArt Placeholder 5">
            <a:extLst>
              <a:ext uri="{FF2B5EF4-FFF2-40B4-BE49-F238E27FC236}">
                <a16:creationId xmlns:a16="http://schemas.microsoft.com/office/drawing/2014/main" id="{1577DB20-3A75-5540-A8B7-AC25C38E506C}"/>
              </a:ext>
            </a:extLst>
          </p:cNvPr>
          <p:cNvSpPr>
            <a:spLocks noGrp="1"/>
          </p:cNvSpPr>
          <p:nvPr>
            <p:ph type="dgm" sz="quarter" idx="12"/>
          </p:nvPr>
        </p:nvSpPr>
        <p:spPr>
          <a:xfrm>
            <a:off x="465138" y="1143000"/>
            <a:ext cx="8172450" cy="5029200"/>
          </a:xfrm>
        </p:spPr>
        <p:txBody>
          <a:bodyPr/>
          <a:lstStyle>
            <a:lvl1pPr>
              <a:defRPr sz="15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icon to add SmartArt graphic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D7FD63FF-9DC8-7595-39B1-9D15A955E56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51247" y="6202024"/>
            <a:ext cx="2057400" cy="214313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48725E7-0BCD-FA4A-B64F-9E36BFFE79F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9CA87EA-C1CD-4EC0-4DD5-68894D5716D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518405" y="6248252"/>
            <a:ext cx="3054096" cy="228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2172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28">
          <p15:clr>
            <a:srgbClr val="FBAE40"/>
          </p15:clr>
        </p15:guide>
        <p15:guide id="2" pos="384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with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B8680FF-786A-F44A-94C3-DAF6CFD975C1}"/>
              </a:ext>
            </a:extLst>
          </p:cNvPr>
          <p:cNvSpPr/>
          <p:nvPr userDrawn="1"/>
        </p:nvSpPr>
        <p:spPr>
          <a:xfrm>
            <a:off x="0" y="0"/>
            <a:ext cx="9144000" cy="689494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0" i="0" dirty="0">
              <a:latin typeface="YaleNew" panose="02000602050000020003" pitchFamily="2" charset="77"/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FBD2504-2234-DB4A-9011-7F2E5781B23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33463" y="1629568"/>
            <a:ext cx="3124200" cy="3581400"/>
          </a:xfrm>
        </p:spPr>
        <p:txBody>
          <a:bodyPr/>
          <a:lstStyle>
            <a:lvl1pPr>
              <a:defRPr sz="2100" b="0" i="0">
                <a:solidFill>
                  <a:schemeClr val="bg1"/>
                </a:solidFill>
                <a:latin typeface="YaleNew" panose="02000602050000020003" pitchFamily="2" charset="77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337A635-4865-8B4D-9E7F-F1B8102F0005}"/>
              </a:ext>
            </a:extLst>
          </p:cNvPr>
          <p:cNvSpPr txBox="1"/>
          <p:nvPr userDrawn="1"/>
        </p:nvSpPr>
        <p:spPr>
          <a:xfrm>
            <a:off x="432813" y="1295400"/>
            <a:ext cx="53412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0" i="0" dirty="0">
                <a:solidFill>
                  <a:schemeClr val="bg1"/>
                </a:solidFill>
                <a:latin typeface="YaleNew" panose="02000602050000020003" pitchFamily="2" charset="77"/>
                <a:cs typeface="Arial" panose="020B0604020202020204" pitchFamily="34" charset="0"/>
              </a:rPr>
              <a:t>“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C8CE1D75-A0C4-DB67-33E1-0466113AD25A}"/>
              </a:ext>
            </a:extLst>
          </p:cNvPr>
          <p:cNvSpPr txBox="1">
            <a:spLocks/>
          </p:cNvSpPr>
          <p:nvPr userDrawn="1"/>
        </p:nvSpPr>
        <p:spPr>
          <a:xfrm>
            <a:off x="451247" y="6192216"/>
            <a:ext cx="2057400" cy="21431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algn="l" defTabSz="342900" rtl="0" eaLnBrk="1" fontAlgn="auto" hangingPunct="1">
              <a:spcBef>
                <a:spcPts val="0"/>
              </a:spcBef>
              <a:spcAft>
                <a:spcPts val="0"/>
              </a:spcAft>
              <a:defRPr sz="900" b="0" i="0" kern="1200" baseline="0">
                <a:solidFill>
                  <a:schemeClr val="bg1"/>
                </a:solidFill>
                <a:latin typeface="News Gothic MT" panose="020B0503020103020203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A48725E7-0BCD-FA4A-B64F-9E36BFFE79F3}" type="slidenum">
              <a:rPr lang="en-US" sz="675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en-US" sz="675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1FEDDFD-15B1-D304-BBC2-6E4035BA755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522976" y="6245352"/>
            <a:ext cx="3054096" cy="228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2856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888">
          <p15:clr>
            <a:srgbClr val="FBAE40"/>
          </p15:clr>
        </p15:guide>
        <p15:guide id="2" pos="2064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alone">
    <p:bg>
      <p:bgPr>
        <a:solidFill>
          <a:schemeClr val="accent1">
            <a:alpha val="80385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A63D3B9E-2470-B649-B01F-0F1C1B86A2E0}"/>
              </a:ext>
            </a:extLst>
          </p:cNvPr>
          <p:cNvSpPr txBox="1"/>
          <p:nvPr userDrawn="1"/>
        </p:nvSpPr>
        <p:spPr>
          <a:xfrm>
            <a:off x="882419" y="1757025"/>
            <a:ext cx="53412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0" i="0" dirty="0">
                <a:solidFill>
                  <a:schemeClr val="bg1"/>
                </a:solidFill>
                <a:latin typeface="YaleNew" panose="02000602050000020003" pitchFamily="2" charset="77"/>
                <a:cs typeface="Arial" panose="020B0604020202020204" pitchFamily="34" charset="0"/>
              </a:rPr>
              <a:t>“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42A0092-31A2-E943-A83A-88B613D0A60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530351" y="2133600"/>
            <a:ext cx="6623050" cy="2667000"/>
          </a:xfrm>
        </p:spPr>
        <p:txBody>
          <a:bodyPr/>
          <a:lstStyle>
            <a:lvl1pPr>
              <a:defRPr sz="2000" b="0" i="0">
                <a:solidFill>
                  <a:schemeClr val="bg1"/>
                </a:solidFill>
                <a:latin typeface="YaleNew" panose="02000602050000020003" pitchFamily="2" charset="77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D57A5AB-A06F-94DF-70AE-6BAB22E3A360}"/>
              </a:ext>
            </a:extLst>
          </p:cNvPr>
          <p:cNvSpPr txBox="1">
            <a:spLocks/>
          </p:cNvSpPr>
          <p:nvPr userDrawn="1"/>
        </p:nvSpPr>
        <p:spPr>
          <a:xfrm>
            <a:off x="451247" y="6192216"/>
            <a:ext cx="2057400" cy="21431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algn="l" defTabSz="342900" rtl="0" eaLnBrk="1" fontAlgn="auto" hangingPunct="1">
              <a:spcBef>
                <a:spcPts val="0"/>
              </a:spcBef>
              <a:spcAft>
                <a:spcPts val="0"/>
              </a:spcAft>
              <a:defRPr sz="900" b="0" i="0" kern="1200" baseline="0">
                <a:solidFill>
                  <a:schemeClr val="bg1"/>
                </a:solidFill>
                <a:latin typeface="News Gothic MT" panose="020B0503020103020203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A48725E7-0BCD-FA4A-B64F-9E36BFFE79F3}" type="slidenum">
              <a:rPr lang="en-US" sz="675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en-US" sz="675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EA47DD2-A494-AA68-B321-BFD6CC6BD4F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522976" y="6245352"/>
            <a:ext cx="3054096" cy="228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225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28">
          <p15:clr>
            <a:srgbClr val="FBAE40"/>
          </p15:clr>
        </p15:guide>
        <p15:guide id="2" pos="384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3048000"/>
            <a:ext cx="6131052" cy="704088"/>
          </a:xfrm>
        </p:spPr>
        <p:txBody>
          <a:bodyPr/>
          <a:lstStyle>
            <a:lvl1pPr>
              <a:defRPr sz="2700" b="0" i="0">
                <a:solidFill>
                  <a:schemeClr val="bg1"/>
                </a:solidFill>
                <a:latin typeface="YaleNew" panose="02000602050000020003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76821744-7DCE-1688-F84D-2FC9405926DD}"/>
              </a:ext>
            </a:extLst>
          </p:cNvPr>
          <p:cNvSpPr txBox="1">
            <a:spLocks/>
          </p:cNvSpPr>
          <p:nvPr userDrawn="1"/>
        </p:nvSpPr>
        <p:spPr>
          <a:xfrm>
            <a:off x="451247" y="6192216"/>
            <a:ext cx="2057400" cy="21431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algn="l" defTabSz="342900" rtl="0" eaLnBrk="1" fontAlgn="auto" hangingPunct="1">
              <a:spcBef>
                <a:spcPts val="0"/>
              </a:spcBef>
              <a:spcAft>
                <a:spcPts val="0"/>
              </a:spcAft>
              <a:defRPr sz="900" b="0" i="0" kern="1200" baseline="0">
                <a:solidFill>
                  <a:schemeClr val="bg1"/>
                </a:solidFill>
                <a:latin typeface="News Gothic MT" panose="020B0503020103020203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A48725E7-0BCD-FA4A-B64F-9E36BFFE79F3}" type="slidenum">
              <a:rPr lang="en-US" sz="675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en-US" sz="675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091D65B-9E84-486F-91DB-FD0832FE6C1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522976" y="6245352"/>
            <a:ext cx="3054096" cy="228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66730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- half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42F87A6-A280-FA4B-9E06-EA5E8C554BB0}"/>
              </a:ext>
            </a:extLst>
          </p:cNvPr>
          <p:cNvSpPr/>
          <p:nvPr userDrawn="1"/>
        </p:nvSpPr>
        <p:spPr>
          <a:xfrm>
            <a:off x="0" y="3429000"/>
            <a:ext cx="9144000" cy="3429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b="0" i="0" dirty="0">
              <a:latin typeface="Proxima Nova Regular"/>
            </a:endParaRP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D524A9E-B306-5E46-98CD-D906F89F010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3"/>
            <a:ext cx="9144000" cy="3509041"/>
          </a:xfrm>
        </p:spPr>
        <p:txBody>
          <a:bodyPr/>
          <a:lstStyle>
            <a:lvl1pPr>
              <a:defRPr b="0" i="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63C30ADB-0272-764D-8129-4CD4C33A46D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0050" y="4663496"/>
            <a:ext cx="8171470" cy="274320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2100" b="0" i="0" baseline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57162" indent="0">
              <a:buNone/>
              <a:defRPr b="1">
                <a:latin typeface="Arial"/>
                <a:cs typeface="Arial"/>
              </a:defRPr>
            </a:lvl2pPr>
            <a:lvl3pPr marL="514325" indent="0">
              <a:buNone/>
              <a:defRPr b="1">
                <a:latin typeface="Arial"/>
                <a:cs typeface="Arial"/>
              </a:defRPr>
            </a:lvl3pPr>
            <a:lvl4pPr marL="771487" indent="0">
              <a:buNone/>
              <a:defRPr b="1">
                <a:latin typeface="Arial"/>
                <a:cs typeface="Arial"/>
              </a:defRPr>
            </a:lvl4pPr>
            <a:lvl5pPr marL="1028649" indent="0">
              <a:buNone/>
              <a:defRPr b="1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Presenter, Department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832B27C2-7468-CA48-BBE2-03D15C938C4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0355" y="3956368"/>
            <a:ext cx="8172147" cy="507831"/>
          </a:xfrm>
        </p:spPr>
        <p:txBody>
          <a:bodyPr/>
          <a:lstStyle>
            <a:lvl1pPr>
              <a:lnSpc>
                <a:spcPct val="100000"/>
              </a:lnSpc>
              <a:defRPr sz="3600" b="0" i="0" baseline="0">
                <a:solidFill>
                  <a:schemeClr val="bg1"/>
                </a:solidFill>
                <a:latin typeface="YaleNew" panose="02000602050000020003" pitchFamily="2" charset="77"/>
                <a:cs typeface="Microsoft Sans Serif" panose="020B0604020202020204" pitchFamily="34" charset="0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21" name="Text Placeholder 9">
            <a:extLst>
              <a:ext uri="{FF2B5EF4-FFF2-40B4-BE49-F238E27FC236}">
                <a16:creationId xmlns:a16="http://schemas.microsoft.com/office/drawing/2014/main" id="{B695E12F-DFE3-ED48-A11A-378A21155C8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00050" y="5120696"/>
            <a:ext cx="8171470" cy="274320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1200" b="0" i="0" baseline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57162" indent="0">
              <a:buNone/>
              <a:defRPr b="1">
                <a:latin typeface="Arial"/>
                <a:cs typeface="Arial"/>
              </a:defRPr>
            </a:lvl2pPr>
            <a:lvl3pPr marL="514325" indent="0">
              <a:buNone/>
              <a:defRPr b="1">
                <a:latin typeface="Arial"/>
                <a:cs typeface="Arial"/>
              </a:defRPr>
            </a:lvl3pPr>
            <a:lvl4pPr marL="771487" indent="0">
              <a:buNone/>
              <a:defRPr b="1">
                <a:latin typeface="Arial"/>
                <a:cs typeface="Arial"/>
              </a:defRPr>
            </a:lvl4pPr>
            <a:lvl5pPr marL="1028649" indent="0">
              <a:buNone/>
              <a:defRPr b="1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Month Day, Year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17840B4-63A8-A8B9-D405-943F4E22A9A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522976" y="6245352"/>
            <a:ext cx="3054096" cy="228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8124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888">
          <p15:clr>
            <a:srgbClr val="FBAE40"/>
          </p15:clr>
        </p15:guide>
        <p15:guide id="2" pos="540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451185" y="1143000"/>
            <a:ext cx="8121316" cy="4876800"/>
          </a:xfrm>
        </p:spPr>
        <p:txBody>
          <a:bodyPr/>
          <a:lstStyle>
            <a:lvl1pPr marL="0" indent="0">
              <a:buFont typeface="Arial" charset="0"/>
              <a:buNone/>
              <a:defRPr sz="16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6" name="Title 3"/>
          <p:cNvSpPr>
            <a:spLocks noGrp="1"/>
          </p:cNvSpPr>
          <p:nvPr>
            <p:ph type="title"/>
          </p:nvPr>
        </p:nvSpPr>
        <p:spPr>
          <a:xfrm>
            <a:off x="451187" y="466351"/>
            <a:ext cx="8121315" cy="507831"/>
          </a:xfrm>
        </p:spPr>
        <p:txBody>
          <a:bodyPr/>
          <a:lstStyle>
            <a:lvl1pPr>
              <a:defRPr sz="2800" b="0" i="0">
                <a:solidFill>
                  <a:schemeClr val="tx2"/>
                </a:solidFill>
                <a:latin typeface="YaleNew" panose="02000602050000020003" pitchFamily="2" charset="77"/>
                <a:cs typeface="Microsoft Sans Serif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ADB476D3-3AC0-071D-EA7A-565DA913B3A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51247" y="6202024"/>
            <a:ext cx="2057400" cy="214313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48725E7-0BCD-FA4A-B64F-9E36BFFE79F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E7C8F20-6E79-5878-821E-3DBD53D4F06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518405" y="6248252"/>
            <a:ext cx="3054096" cy="228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6478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8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Slide 1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451185" y="1677585"/>
            <a:ext cx="8121316" cy="4342217"/>
          </a:xfrm>
        </p:spPr>
        <p:txBody>
          <a:bodyPr/>
          <a:lstStyle>
            <a:lvl1pPr marL="0" indent="0">
              <a:buFont typeface="Arial" charset="0"/>
              <a:buNone/>
              <a:defRPr sz="16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4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4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1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6" name="Title 3"/>
          <p:cNvSpPr>
            <a:spLocks noGrp="1"/>
          </p:cNvSpPr>
          <p:nvPr>
            <p:ph type="title"/>
          </p:nvPr>
        </p:nvSpPr>
        <p:spPr>
          <a:xfrm>
            <a:off x="451187" y="466351"/>
            <a:ext cx="8121315" cy="507831"/>
          </a:xfrm>
        </p:spPr>
        <p:txBody>
          <a:bodyPr/>
          <a:lstStyle>
            <a:lvl1pPr>
              <a:defRPr sz="2800" b="0" i="0">
                <a:solidFill>
                  <a:schemeClr val="tx2"/>
                </a:solidFill>
                <a:latin typeface="YaleNew" panose="02000602050000020003" pitchFamily="2" charset="77"/>
                <a:cs typeface="Microsoft Sans Serif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2C0793-E1F7-4143-8EEE-B1FF00AA235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1250" y="1143000"/>
            <a:ext cx="8121253" cy="365760"/>
          </a:xfrm>
          <a:noFill/>
        </p:spPr>
        <p:txBody>
          <a:bodyPr anchor="ctr"/>
          <a:lstStyle>
            <a:lvl1pPr>
              <a:defRPr sz="1800" b="1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204F79-A218-A1D1-302C-1C48EE1661F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51247" y="6202024"/>
            <a:ext cx="2057400" cy="214313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48725E7-0BCD-FA4A-B64F-9E36BFFE79F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2DB734C-CF36-2F97-701E-AE7AE5ACEEE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518405" y="6248252"/>
            <a:ext cx="3054096" cy="228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9834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8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Slide thick header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3"/>
          <p:cNvSpPr>
            <a:spLocks noGrp="1"/>
          </p:cNvSpPr>
          <p:nvPr>
            <p:ph type="title"/>
          </p:nvPr>
        </p:nvSpPr>
        <p:spPr>
          <a:xfrm>
            <a:off x="451187" y="466351"/>
            <a:ext cx="8121315" cy="507831"/>
          </a:xfrm>
        </p:spPr>
        <p:txBody>
          <a:bodyPr/>
          <a:lstStyle>
            <a:lvl1pPr>
              <a:defRPr sz="2800" b="0" i="0">
                <a:solidFill>
                  <a:schemeClr val="tx2"/>
                </a:solidFill>
                <a:latin typeface="YaleNew" panose="02000602050000020003" pitchFamily="2" charset="77"/>
                <a:cs typeface="Microsoft Sans Serif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E7FAE46-5523-A449-BBC9-B01DE2E34319}"/>
              </a:ext>
            </a:extLst>
          </p:cNvPr>
          <p:cNvSpPr/>
          <p:nvPr userDrawn="1"/>
        </p:nvSpPr>
        <p:spPr>
          <a:xfrm>
            <a:off x="0" y="1050376"/>
            <a:ext cx="9144000" cy="13716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b="0" i="0" dirty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4660C22-5402-1741-9ACA-7B960AF53EA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0968" y="1355176"/>
            <a:ext cx="8121253" cy="762000"/>
          </a:xfrm>
        </p:spPr>
        <p:txBody>
          <a:bodyPr anchor="ctr"/>
          <a:lstStyle>
            <a:lvl1pPr>
              <a:defRPr sz="1800" b="1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A3A0CFA-19B1-E741-9C2C-F4F262C3C6A2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450968" y="2599292"/>
            <a:ext cx="8121253" cy="3420513"/>
          </a:xfrm>
        </p:spPr>
        <p:txBody>
          <a:bodyPr/>
          <a:lstStyle>
            <a:lvl1pPr>
              <a:defRPr sz="1600" b="0" i="0">
                <a:solidFill>
                  <a:srgbClr val="00346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400" b="0" i="0">
                <a:solidFill>
                  <a:srgbClr val="00346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400" b="0" i="0">
                <a:solidFill>
                  <a:srgbClr val="00346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100" b="0" i="0">
                <a:solidFill>
                  <a:srgbClr val="00346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000" b="0" i="0">
                <a:solidFill>
                  <a:srgbClr val="00346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9D7C8B5-D002-3F5C-AD31-DF804ECE5E2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51247" y="6202024"/>
            <a:ext cx="2057400" cy="214313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48725E7-0BCD-FA4A-B64F-9E36BFFE79F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5D382A7-6D8B-5F69-43BA-05A730E2B82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518405" y="6248252"/>
            <a:ext cx="3054096" cy="228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454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8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 Slide  thick header b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3"/>
          <p:cNvSpPr>
            <a:spLocks noGrp="1"/>
          </p:cNvSpPr>
          <p:nvPr>
            <p:ph type="title"/>
          </p:nvPr>
        </p:nvSpPr>
        <p:spPr>
          <a:xfrm>
            <a:off x="451187" y="466351"/>
            <a:ext cx="8121315" cy="507831"/>
          </a:xfrm>
        </p:spPr>
        <p:txBody>
          <a:bodyPr/>
          <a:lstStyle>
            <a:lvl1pPr>
              <a:defRPr sz="2800" b="0" i="0">
                <a:solidFill>
                  <a:schemeClr val="tx2"/>
                </a:solidFill>
                <a:latin typeface="YaleNew" panose="02000602050000020003" pitchFamily="2" charset="77"/>
                <a:cs typeface="Microsoft Sans Serif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E7FAE46-5523-A449-BBC9-B01DE2E34319}"/>
              </a:ext>
            </a:extLst>
          </p:cNvPr>
          <p:cNvSpPr/>
          <p:nvPr userDrawn="1"/>
        </p:nvSpPr>
        <p:spPr>
          <a:xfrm>
            <a:off x="0" y="1050376"/>
            <a:ext cx="9144000" cy="1371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b="0" i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4660C22-5402-1741-9ACA-7B960AF53EA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0968" y="1355176"/>
            <a:ext cx="8121253" cy="762000"/>
          </a:xfrm>
        </p:spPr>
        <p:txBody>
          <a:bodyPr anchor="ctr"/>
          <a:lstStyle>
            <a:lvl1pPr>
              <a:defRPr sz="18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A3A0CFA-19B1-E741-9C2C-F4F262C3C6A2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450968" y="2599292"/>
            <a:ext cx="8121253" cy="3420513"/>
          </a:xfrm>
        </p:spPr>
        <p:txBody>
          <a:bodyPr/>
          <a:lstStyle>
            <a:lvl1pPr>
              <a:defRPr sz="16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4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4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1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0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A8F8EE18-DBB1-4871-CECA-C7F6C6A49B4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51247" y="6202024"/>
            <a:ext cx="2057400" cy="214313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48725E7-0BCD-FA4A-B64F-9E36BFFE79F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068AAAC-03A2-1A4E-3A11-8448EFD27D2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518405" y="6248252"/>
            <a:ext cx="3054096" cy="228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43037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8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ACC622F-487B-E241-B84C-53A83BDC944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85750" y="2324100"/>
            <a:ext cx="8572500" cy="2209800"/>
          </a:xfrm>
        </p:spPr>
        <p:txBody>
          <a:bodyPr anchor="ctr"/>
          <a:lstStyle>
            <a:lvl1pPr>
              <a:defRPr sz="6000" b="0" i="0">
                <a:latin typeface="YaleNew" panose="02000602050000020003" pitchFamily="2" charset="77"/>
              </a:defRPr>
            </a:lvl1pPr>
          </a:lstStyle>
          <a:p>
            <a:pPr lvl="0"/>
            <a:r>
              <a:rPr lang="en-US" dirty="0"/>
              <a:t>Divider Slide</a:t>
            </a:r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67F1D172-39B2-E7DD-D7FE-7A96153635F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51247" y="6202024"/>
            <a:ext cx="2057400" cy="214313"/>
          </a:xfrm>
          <a:prstGeom prst="rect">
            <a:avLst/>
          </a:prstGeom>
        </p:spPr>
        <p:txBody>
          <a:bodyPr anchor="ctr"/>
          <a:lstStyle>
            <a:lvl1pPr algn="l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48725E7-0BCD-FA4A-B64F-9E36BFFE79F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EF90766-BE74-95CB-2020-9D7A7300001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518405" y="6248252"/>
            <a:ext cx="3054096" cy="228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2111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theme" Target="../theme/theme1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4D2636B2-A160-994F-823A-B4842843481B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65138" y="466725"/>
            <a:ext cx="817245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Title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CEDDAC83-1CA6-5842-93DA-FC551F2B83A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65138" y="1323975"/>
            <a:ext cx="817245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4BFCD74-2D11-411D-BA34-B9AF6CDF15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80188" y="6407156"/>
            <a:ext cx="2057400" cy="214313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 defTabSz="257162" eaLnBrk="1" fontAlgn="auto" hangingPunct="1">
              <a:spcBef>
                <a:spcPts val="0"/>
              </a:spcBef>
              <a:spcAft>
                <a:spcPts val="0"/>
              </a:spcAft>
              <a:defRPr sz="675" b="0" i="0" baseline="0">
                <a:solidFill>
                  <a:prstClr val="black">
                    <a:tint val="75000"/>
                  </a:prstClr>
                </a:solidFill>
                <a:latin typeface="News Gothic MT" panose="020B0503020103020203" pitchFamily="34" charset="0"/>
              </a:defRPr>
            </a:lvl1pPr>
          </a:lstStyle>
          <a:p>
            <a:pPr>
              <a:defRPr/>
            </a:pPr>
            <a:fld id="{6E185F3A-9EB0-004F-8466-36A321E6E18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9398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  <p:sldLayoutId id="2147483700" r:id="rId14"/>
    <p:sldLayoutId id="2147483701" r:id="rId15"/>
    <p:sldLayoutId id="2147483702" r:id="rId16"/>
    <p:sldLayoutId id="2147483703" r:id="rId17"/>
    <p:sldLayoutId id="2147483704" r:id="rId18"/>
    <p:sldLayoutId id="2147483705" r:id="rId19"/>
    <p:sldLayoutId id="2147483706" r:id="rId20"/>
    <p:sldLayoutId id="2147483707" r:id="rId21"/>
    <p:sldLayoutId id="2147483708" r:id="rId22"/>
    <p:sldLayoutId id="2147483709" r:id="rId23"/>
    <p:sldLayoutId id="2147483710" r:id="rId24"/>
    <p:sldLayoutId id="2147483711" r:id="rId25"/>
    <p:sldLayoutId id="2147483712" r:id="rId26"/>
    <p:sldLayoutId id="2147483713" r:id="rId27"/>
    <p:sldLayoutId id="2147483714" r:id="rId28"/>
    <p:sldLayoutId id="2147483715" r:id="rId29"/>
    <p:sldLayoutId id="2147483716" r:id="rId30"/>
    <p:sldLayoutId id="2147483717" r:id="rId31"/>
    <p:sldLayoutId id="2147483718" r:id="rId32"/>
    <p:sldLayoutId id="2147483719" r:id="rId33"/>
    <p:sldLayoutId id="2147483720" r:id="rId34"/>
  </p:sldLayoutIdLst>
  <p:hf hdr="0" ftr="0" dt="0"/>
  <p:txStyles>
    <p:titleStyle>
      <a:lvl1pPr algn="l" defTabSz="514325" rtl="0" eaLnBrk="1" fontAlgn="base" hangingPunct="1">
        <a:spcBef>
          <a:spcPts val="563"/>
        </a:spcBef>
        <a:spcAft>
          <a:spcPct val="0"/>
        </a:spcAft>
        <a:defRPr sz="2800" b="0" i="0" kern="1200">
          <a:solidFill>
            <a:schemeClr val="tx2"/>
          </a:solidFill>
          <a:latin typeface="YaleNew" panose="02000602050000020003" pitchFamily="2" charset="77"/>
          <a:ea typeface="+mj-ea"/>
          <a:cs typeface="Microsoft Sans Serif" panose="020B0604020202020204" pitchFamily="34" charset="0"/>
        </a:defRPr>
      </a:lvl1pPr>
      <a:lvl2pPr algn="l" defTabSz="514325" rtl="0" eaLnBrk="1" fontAlgn="base" hangingPunct="1">
        <a:spcBef>
          <a:spcPts val="563"/>
        </a:spcBef>
        <a:spcAft>
          <a:spcPct val="0"/>
        </a:spcAft>
        <a:defRPr sz="1650" b="1">
          <a:solidFill>
            <a:schemeClr val="tx1"/>
          </a:solidFill>
          <a:latin typeface="Arial" charset="0"/>
        </a:defRPr>
      </a:lvl2pPr>
      <a:lvl3pPr algn="l" defTabSz="514325" rtl="0" eaLnBrk="1" fontAlgn="base" hangingPunct="1">
        <a:spcBef>
          <a:spcPts val="563"/>
        </a:spcBef>
        <a:spcAft>
          <a:spcPct val="0"/>
        </a:spcAft>
        <a:defRPr sz="1650" b="1">
          <a:solidFill>
            <a:schemeClr val="tx1"/>
          </a:solidFill>
          <a:latin typeface="Arial" charset="0"/>
        </a:defRPr>
      </a:lvl3pPr>
      <a:lvl4pPr algn="l" defTabSz="514325" rtl="0" eaLnBrk="1" fontAlgn="base" hangingPunct="1">
        <a:spcBef>
          <a:spcPts val="563"/>
        </a:spcBef>
        <a:spcAft>
          <a:spcPct val="0"/>
        </a:spcAft>
        <a:defRPr sz="1650" b="1">
          <a:solidFill>
            <a:schemeClr val="tx1"/>
          </a:solidFill>
          <a:latin typeface="Arial" charset="0"/>
        </a:defRPr>
      </a:lvl4pPr>
      <a:lvl5pPr algn="l" defTabSz="514325" rtl="0" eaLnBrk="1" fontAlgn="base" hangingPunct="1">
        <a:spcBef>
          <a:spcPts val="563"/>
        </a:spcBef>
        <a:spcAft>
          <a:spcPct val="0"/>
        </a:spcAft>
        <a:defRPr sz="1650" b="1">
          <a:solidFill>
            <a:schemeClr val="tx1"/>
          </a:solidFill>
          <a:latin typeface="Arial" charset="0"/>
        </a:defRPr>
      </a:lvl5pPr>
      <a:lvl6pPr marL="342884" algn="l" defTabSz="514325" rtl="0" eaLnBrk="1" fontAlgn="base" hangingPunct="1">
        <a:spcBef>
          <a:spcPts val="563"/>
        </a:spcBef>
        <a:spcAft>
          <a:spcPct val="0"/>
        </a:spcAft>
        <a:defRPr sz="1650" b="1">
          <a:solidFill>
            <a:schemeClr val="tx1"/>
          </a:solidFill>
          <a:latin typeface="Arial" charset="0"/>
        </a:defRPr>
      </a:lvl6pPr>
      <a:lvl7pPr marL="685766" algn="l" defTabSz="514325" rtl="0" eaLnBrk="1" fontAlgn="base" hangingPunct="1">
        <a:spcBef>
          <a:spcPts val="563"/>
        </a:spcBef>
        <a:spcAft>
          <a:spcPct val="0"/>
        </a:spcAft>
        <a:defRPr sz="1650" b="1">
          <a:solidFill>
            <a:schemeClr val="tx1"/>
          </a:solidFill>
          <a:latin typeface="Arial" charset="0"/>
        </a:defRPr>
      </a:lvl7pPr>
      <a:lvl8pPr marL="1028649" algn="l" defTabSz="514325" rtl="0" eaLnBrk="1" fontAlgn="base" hangingPunct="1">
        <a:spcBef>
          <a:spcPts val="563"/>
        </a:spcBef>
        <a:spcAft>
          <a:spcPct val="0"/>
        </a:spcAft>
        <a:defRPr sz="1650" b="1">
          <a:solidFill>
            <a:schemeClr val="tx1"/>
          </a:solidFill>
          <a:latin typeface="Arial" charset="0"/>
        </a:defRPr>
      </a:lvl8pPr>
      <a:lvl9pPr marL="1371532" algn="l" defTabSz="514325" rtl="0" eaLnBrk="1" fontAlgn="base" hangingPunct="1">
        <a:spcBef>
          <a:spcPts val="563"/>
        </a:spcBef>
        <a:spcAft>
          <a:spcPct val="0"/>
        </a:spcAft>
        <a:defRPr sz="1650" b="1">
          <a:solidFill>
            <a:schemeClr val="tx1"/>
          </a:solidFill>
          <a:latin typeface="Arial" charset="0"/>
        </a:defRPr>
      </a:lvl9pPr>
    </p:titleStyle>
    <p:bodyStyle>
      <a:lvl1pPr algn="l" defTabSz="514325" rtl="0" eaLnBrk="1" fontAlgn="base" hangingPunct="1">
        <a:lnSpc>
          <a:spcPct val="120000"/>
        </a:lnSpc>
        <a:spcBef>
          <a:spcPts val="563"/>
        </a:spcBef>
        <a:spcAft>
          <a:spcPct val="0"/>
        </a:spcAft>
        <a:buFont typeface="Arial" panose="020B0604020202020204" pitchFamily="34" charset="0"/>
        <a:defRPr sz="1600" b="0" i="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417889" indent="-160727" algn="l" defTabSz="514325" rtl="0" eaLnBrk="1" fontAlgn="base" hangingPunct="1">
        <a:lnSpc>
          <a:spcPct val="120000"/>
        </a:lnSpc>
        <a:spcBef>
          <a:spcPts val="281"/>
        </a:spcBef>
        <a:spcAft>
          <a:spcPct val="0"/>
        </a:spcAft>
        <a:buSzPct val="100000"/>
        <a:buFont typeface="Arial" panose="020B0604020202020204" pitchFamily="34" charset="0"/>
        <a:buChar char="•"/>
        <a:defRPr sz="1400" b="0" i="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675051" indent="-160727" algn="l" defTabSz="514325" rtl="0" eaLnBrk="1" fontAlgn="base" hangingPunct="1">
        <a:lnSpc>
          <a:spcPct val="120000"/>
        </a:lnSpc>
        <a:spcBef>
          <a:spcPts val="281"/>
        </a:spcBef>
        <a:spcAft>
          <a:spcPct val="0"/>
        </a:spcAft>
        <a:buSzPct val="100000"/>
        <a:buFont typeface="Arial" panose="020B0604020202020204" pitchFamily="34" charset="0"/>
        <a:buChar char="•"/>
        <a:defRPr sz="1200" b="0" i="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932214" indent="-160727" algn="l" defTabSz="514325" rtl="0" eaLnBrk="1" fontAlgn="base" hangingPunct="1">
        <a:lnSpc>
          <a:spcPct val="120000"/>
        </a:lnSpc>
        <a:spcBef>
          <a:spcPts val="281"/>
        </a:spcBef>
        <a:spcAft>
          <a:spcPct val="0"/>
        </a:spcAft>
        <a:buSzPct val="100000"/>
        <a:buFont typeface="Arial" panose="020B0604020202020204" pitchFamily="34" charset="0"/>
        <a:buChar char="•"/>
        <a:defRPr sz="1100" b="0" i="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189376" indent="-160727" algn="l" defTabSz="514325" rtl="0" eaLnBrk="1" fontAlgn="base" hangingPunct="1">
        <a:lnSpc>
          <a:spcPct val="120000"/>
        </a:lnSpc>
        <a:spcBef>
          <a:spcPts val="281"/>
        </a:spcBef>
        <a:spcAft>
          <a:spcPct val="0"/>
        </a:spcAft>
        <a:buSzPct val="100000"/>
        <a:buFont typeface="Arial" panose="020B0604020202020204" pitchFamily="34" charset="0"/>
        <a:buChar char="•"/>
        <a:defRPr sz="1000" b="0" i="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414393" indent="-128582" algn="l" defTabSz="514325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554" indent="-128582" algn="l" defTabSz="514325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717" indent="-128582" algn="l" defTabSz="514325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880" indent="-128582" algn="l" defTabSz="514325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2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62" algn="l" defTabSz="51432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25" algn="l" defTabSz="51432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487" algn="l" defTabSz="51432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649" algn="l" defTabSz="51432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11" algn="l" defTabSz="51432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2974" algn="l" defTabSz="51432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135" algn="l" defTabSz="51432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297" algn="l" defTabSz="51432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BCF6997-3910-963B-C586-59BDE6BEC72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92500" lnSpcReduction="10000"/>
          </a:bodyPr>
          <a:lstStyle/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B61486D-C429-19D6-040E-253923DBFC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2441D9F-0AFD-6C5F-5F9A-98BFD1CFDDB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61543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3C31C54-CD9D-6822-E0AC-E10B95DE2D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09195A3-7BC4-EA35-4C2C-D8EB71C7DA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980DAF-E274-3C7B-05F1-3F5E90EF43AF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32B763C4-0BDF-40C6-AFB5-EA5752AD9CA1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B164905-F318-DA3D-ED96-3001E0343E6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30643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180C77A-ABCE-F707-8946-393254B8B14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99A8416-172E-B4E6-35D3-A8E573C7AF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B48EEFD-BC5B-65CE-A6B1-DF96CCA6287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80203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C19CD6-C034-6077-6AC0-F5D686481AF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A50F6D-E325-B815-6B7E-3FAF70411C1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8725E7-0BCD-FA4A-B64F-9E36BFFE79F3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28303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F0A119-8CEF-BF8F-C036-ABA1D64F66D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2C7EE1-0A7C-15E1-A78B-1B59E74AC2F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8725E7-0BCD-FA4A-B64F-9E36BFFE79F3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17158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5C3E45-BDB5-4D45-99EA-A338F1B8D7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950" dirty="0"/>
              <a:t>Thank</a:t>
            </a:r>
            <a:r>
              <a:rPr lang="en-US" sz="4500" dirty="0"/>
              <a:t> </a:t>
            </a:r>
            <a:r>
              <a:rPr lang="en-US" sz="4950" dirty="0"/>
              <a:t>you</a:t>
            </a:r>
            <a:endParaRPr lang="en-US" sz="4500" dirty="0"/>
          </a:p>
        </p:txBody>
      </p:sp>
    </p:spTree>
    <p:extLst>
      <p:ext uri="{BB962C8B-B14F-4D97-AF65-F5344CB8AC3E}">
        <p14:creationId xmlns:p14="http://schemas.microsoft.com/office/powerpoint/2010/main" val="1104420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9A116D2-028F-2687-AEB8-1318E23C172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92500" lnSpcReduction="10000"/>
          </a:bodyPr>
          <a:lstStyle/>
          <a:p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E865416-1836-377E-2852-E84E19906F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AB7FF2D-38DC-F95E-E389-22837DA451E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2917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9B72B7D-53D4-25CA-431D-D8E825EAD57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92500" lnSpcReduction="10000"/>
          </a:bodyPr>
          <a:lstStyle/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2762410-869E-5509-5E09-7A873A3071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18FAC25-1196-BD6F-52D4-BEA681297A1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2204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C05E0ED-6F84-3423-39AB-58D05ECB1D4A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/>
        <p:txBody>
          <a:bodyPr/>
          <a:lstStyle/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labore et dolore magna </a:t>
            </a:r>
            <a:r>
              <a:rPr lang="en-US" dirty="0" err="1"/>
              <a:t>aliqua</a:t>
            </a:r>
            <a:r>
              <a:rPr lang="en-US" dirty="0"/>
              <a:t>. 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Duis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 in </a:t>
            </a:r>
            <a:r>
              <a:rPr lang="en-US" dirty="0" err="1"/>
              <a:t>voluptate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cillum</a:t>
            </a:r>
            <a:r>
              <a:rPr lang="en-US" dirty="0"/>
              <a:t> dolore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pariatur</a:t>
            </a:r>
            <a:r>
              <a:rPr lang="en-US" dirty="0"/>
              <a:t>. </a:t>
            </a:r>
          </a:p>
          <a:p>
            <a:endParaRPr lang="en-US" dirty="0"/>
          </a:p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labore et dolore magna </a:t>
            </a:r>
            <a:r>
              <a:rPr lang="en-US" dirty="0" err="1"/>
              <a:t>aliqua</a:t>
            </a:r>
            <a:r>
              <a:rPr lang="en-US" dirty="0"/>
              <a:t>. 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A7B9348-02F3-1798-78F9-C2CCF95B7D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Testing Title Testing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E26952-093D-0E15-2FAB-928F4F5A91C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8725E7-0BCD-FA4A-B64F-9E36BFFE79F3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87191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miling hospital staff">
            <a:extLst>
              <a:ext uri="{FF2B5EF4-FFF2-40B4-BE49-F238E27FC236}">
                <a16:creationId xmlns:a16="http://schemas.microsoft.com/office/drawing/2014/main" id="{4A8E2667-08F5-EA47-AC1D-647877CA176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851" r="17316" b="1"/>
          <a:stretch/>
        </p:blipFill>
        <p:spPr>
          <a:xfrm>
            <a:off x="4572000" y="10"/>
            <a:ext cx="4572000" cy="6857990"/>
          </a:xfrm>
          <a:prstGeom prst="rect">
            <a:avLst/>
          </a:prstGeom>
          <a:noFill/>
        </p:spPr>
      </p:pic>
      <p:sp>
        <p:nvSpPr>
          <p:cNvPr id="11" name="Text Placeholder 1">
            <a:extLst>
              <a:ext uri="{FF2B5EF4-FFF2-40B4-BE49-F238E27FC236}">
                <a16:creationId xmlns:a16="http://schemas.microsoft.com/office/drawing/2014/main" id="{E2FE4090-5A66-162E-0628-BC056638D96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65669" y="1143000"/>
            <a:ext cx="3998755" cy="429768"/>
          </a:xfrm>
        </p:spPr>
        <p:txBody>
          <a:bodyPr wrap="square" anchor="ctr">
            <a:normAutofit/>
          </a:bodyPr>
          <a:lstStyle/>
          <a:p>
            <a:r>
              <a:rPr lang="en-US" dirty="0"/>
              <a:t>SUBTITLE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A7B9348-02F3-1798-78F9-C2CCF95B7D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138" y="466725"/>
            <a:ext cx="3998755" cy="508000"/>
          </a:xfrm>
        </p:spPr>
        <p:txBody>
          <a:bodyPr wrap="square" anchor="ctr">
            <a:normAutofit/>
          </a:bodyPr>
          <a:lstStyle/>
          <a:p>
            <a:r>
              <a:rPr lang="en-US" dirty="0"/>
              <a:t>Testing Title Testing</a:t>
            </a:r>
            <a:endParaRPr lang="en-US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C05E0ED-6F84-3423-39AB-58D05ECB1D4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65138" y="1703387"/>
            <a:ext cx="3999286" cy="3974742"/>
          </a:xfrm>
        </p:spPr>
        <p:txBody>
          <a:bodyPr wrap="square" anchor="t">
            <a:normAutofit/>
          </a:bodyPr>
          <a:lstStyle/>
          <a:p>
            <a:pPr marL="257162" indent="-257162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</a:p>
          <a:p>
            <a:pPr marL="257162" indent="-257162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dirty="0"/>
              <a:t>Labore et dolore magna </a:t>
            </a:r>
            <a:r>
              <a:rPr lang="en-US" dirty="0" err="1"/>
              <a:t>aliqua</a:t>
            </a:r>
            <a:endParaRPr lang="en-US" dirty="0"/>
          </a:p>
          <a:p>
            <a:pPr marL="257162" indent="-257162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dirty="0"/>
              <a:t>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</a:t>
            </a:r>
          </a:p>
          <a:p>
            <a:pPr marL="257162" indent="-257162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dirty="0"/>
              <a:t>Duis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 in </a:t>
            </a:r>
            <a:r>
              <a:rPr lang="en-US" dirty="0" err="1"/>
              <a:t>voluptate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cillum</a:t>
            </a:r>
            <a:r>
              <a:rPr lang="en-US" dirty="0"/>
              <a:t> dolore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pariatur</a:t>
            </a:r>
            <a:endParaRPr lang="en-US" dirty="0"/>
          </a:p>
          <a:p>
            <a:pPr marL="257162" indent="-257162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dirty="0" err="1"/>
              <a:t>Excepteur</a:t>
            </a:r>
            <a:r>
              <a:rPr lang="en-US" dirty="0"/>
              <a:t> </a:t>
            </a:r>
            <a:r>
              <a:rPr lang="en-US" dirty="0" err="1"/>
              <a:t>sint</a:t>
            </a:r>
            <a:r>
              <a:rPr lang="en-US" dirty="0"/>
              <a:t> </a:t>
            </a:r>
            <a:r>
              <a:rPr lang="en-US" dirty="0" err="1"/>
              <a:t>occaecat</a:t>
            </a:r>
            <a:r>
              <a:rPr lang="en-US" dirty="0"/>
              <a:t> </a:t>
            </a:r>
            <a:r>
              <a:rPr lang="en-US" dirty="0" err="1"/>
              <a:t>cupidatat</a:t>
            </a:r>
            <a:r>
              <a:rPr lang="en-US" dirty="0"/>
              <a:t> non </a:t>
            </a:r>
            <a:r>
              <a:rPr lang="en-US" dirty="0" err="1"/>
              <a:t>proident</a:t>
            </a:r>
            <a:r>
              <a:rPr lang="en-US" dirty="0"/>
              <a:t>, sunt in culpa qui </a:t>
            </a:r>
            <a:r>
              <a:rPr lang="en-US" dirty="0" err="1"/>
              <a:t>officia</a:t>
            </a:r>
            <a:r>
              <a:rPr lang="en-US" dirty="0"/>
              <a:t> </a:t>
            </a:r>
            <a:r>
              <a:rPr lang="en-US" dirty="0" err="1"/>
              <a:t>deserunt</a:t>
            </a:r>
            <a:r>
              <a:rPr lang="en-US" dirty="0"/>
              <a:t> </a:t>
            </a:r>
            <a:r>
              <a:rPr lang="en-US" dirty="0" err="1"/>
              <a:t>mollit</a:t>
            </a:r>
            <a:r>
              <a:rPr lang="en-US" dirty="0"/>
              <a:t> </a:t>
            </a:r>
            <a:r>
              <a:rPr lang="en-US" dirty="0" err="1"/>
              <a:t>anim</a:t>
            </a:r>
            <a:r>
              <a:rPr lang="en-US" dirty="0"/>
              <a:t> id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laborum</a:t>
            </a:r>
            <a:endParaRPr lang="en-US" dirty="0"/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E9952B96-9063-B04A-EFAC-8074BDCB29E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51247" y="6202024"/>
            <a:ext cx="2057400" cy="214313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A48725E7-0BCD-FA4A-B64F-9E36BFFE79F3}" type="slidenum">
              <a:rPr lang="en-US" smtClean="0"/>
              <a:pPr>
                <a:spcAft>
                  <a:spcPts val="600"/>
                </a:spcAft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9893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AE7D7F1-0716-7D45-86AF-C120424CFF4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SUBTITLE SUBTITLE SUBTITLE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DCFF3F7-3C2D-F098-A4CA-743A560D03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Title Title Title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C265285-CDF4-3EFC-D80C-AA6D0E17087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Lorem ipsum dolor sit </a:t>
            </a:r>
            <a:r>
              <a:rPr lang="en-US" dirty="0" err="1">
                <a:solidFill>
                  <a:schemeClr val="tx1"/>
                </a:solidFill>
              </a:rPr>
              <a:t>amet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consectetur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adipiscing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elit</a:t>
            </a:r>
            <a:r>
              <a:rPr lang="en-US" dirty="0">
                <a:solidFill>
                  <a:schemeClr val="tx1"/>
                </a:solidFill>
              </a:rPr>
              <a:t>, sed do </a:t>
            </a:r>
            <a:r>
              <a:rPr lang="en-US" dirty="0" err="1">
                <a:solidFill>
                  <a:schemeClr val="tx1"/>
                </a:solidFill>
              </a:rPr>
              <a:t>eiusmod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tempor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incididunt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ut</a:t>
            </a:r>
            <a:r>
              <a:rPr lang="en-US" dirty="0">
                <a:solidFill>
                  <a:schemeClr val="tx1"/>
                </a:solidFill>
              </a:rPr>
              <a:t> labore et dolore magna </a:t>
            </a:r>
            <a:r>
              <a:rPr lang="en-US" dirty="0" err="1">
                <a:solidFill>
                  <a:schemeClr val="tx1"/>
                </a:solidFill>
              </a:rPr>
              <a:t>aliqua</a:t>
            </a:r>
            <a:r>
              <a:rPr lang="en-US" dirty="0">
                <a:solidFill>
                  <a:schemeClr val="tx1"/>
                </a:solidFill>
              </a:rPr>
              <a:t>. Ut </a:t>
            </a:r>
            <a:r>
              <a:rPr lang="en-US" dirty="0" err="1">
                <a:solidFill>
                  <a:schemeClr val="tx1"/>
                </a:solidFill>
              </a:rPr>
              <a:t>enim</a:t>
            </a:r>
            <a:r>
              <a:rPr lang="en-US" dirty="0">
                <a:solidFill>
                  <a:schemeClr val="tx1"/>
                </a:solidFill>
              </a:rPr>
              <a:t> ad minim </a:t>
            </a:r>
            <a:r>
              <a:rPr lang="en-US" dirty="0" err="1">
                <a:solidFill>
                  <a:schemeClr val="tx1"/>
                </a:solidFill>
              </a:rPr>
              <a:t>veniam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quis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nostrud</a:t>
            </a:r>
            <a:r>
              <a:rPr lang="en-US" dirty="0">
                <a:solidFill>
                  <a:schemeClr val="tx1"/>
                </a:solidFill>
              </a:rPr>
              <a:t> exercitation </a:t>
            </a:r>
            <a:r>
              <a:rPr lang="en-US" dirty="0" err="1">
                <a:solidFill>
                  <a:schemeClr val="tx1"/>
                </a:solidFill>
              </a:rPr>
              <a:t>ullamco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laboris</a:t>
            </a:r>
            <a:r>
              <a:rPr lang="en-US" dirty="0">
                <a:solidFill>
                  <a:schemeClr val="tx1"/>
                </a:solidFill>
              </a:rPr>
              <a:t> nisi </a:t>
            </a:r>
            <a:r>
              <a:rPr lang="en-US" dirty="0" err="1">
                <a:solidFill>
                  <a:schemeClr val="tx1"/>
                </a:solidFill>
              </a:rPr>
              <a:t>ut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aliquip</a:t>
            </a:r>
            <a:r>
              <a:rPr lang="en-US" dirty="0">
                <a:solidFill>
                  <a:schemeClr val="tx1"/>
                </a:solidFill>
              </a:rPr>
              <a:t> ex </a:t>
            </a:r>
            <a:r>
              <a:rPr lang="en-US" dirty="0" err="1">
                <a:solidFill>
                  <a:schemeClr val="tx1"/>
                </a:solidFill>
              </a:rPr>
              <a:t>ea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commodo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consequat</a:t>
            </a:r>
            <a:r>
              <a:rPr lang="en-US" dirty="0">
                <a:solidFill>
                  <a:schemeClr val="tx1"/>
                </a:solidFill>
              </a:rPr>
              <a:t>. Duis </a:t>
            </a:r>
            <a:r>
              <a:rPr lang="en-US" dirty="0" err="1">
                <a:solidFill>
                  <a:schemeClr val="tx1"/>
                </a:solidFill>
              </a:rPr>
              <a:t>aute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irure</a:t>
            </a:r>
            <a:r>
              <a:rPr lang="en-US" dirty="0">
                <a:solidFill>
                  <a:schemeClr val="tx1"/>
                </a:solidFill>
              </a:rPr>
              <a:t> dolor in </a:t>
            </a:r>
            <a:r>
              <a:rPr lang="en-US" dirty="0" err="1">
                <a:solidFill>
                  <a:schemeClr val="tx1"/>
                </a:solidFill>
              </a:rPr>
              <a:t>reprehenderit</a:t>
            </a:r>
            <a:r>
              <a:rPr lang="en-US" dirty="0">
                <a:solidFill>
                  <a:schemeClr val="tx1"/>
                </a:solidFill>
              </a:rPr>
              <a:t> in </a:t>
            </a:r>
            <a:r>
              <a:rPr lang="en-US" dirty="0" err="1">
                <a:solidFill>
                  <a:schemeClr val="tx1"/>
                </a:solidFill>
              </a:rPr>
              <a:t>voluptate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velit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esse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cillum</a:t>
            </a:r>
            <a:r>
              <a:rPr lang="en-US" dirty="0">
                <a:solidFill>
                  <a:schemeClr val="tx1"/>
                </a:solidFill>
              </a:rPr>
              <a:t> dolore </a:t>
            </a:r>
            <a:r>
              <a:rPr lang="en-US" dirty="0" err="1">
                <a:solidFill>
                  <a:schemeClr val="tx1"/>
                </a:solidFill>
              </a:rPr>
              <a:t>eu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fugiat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nulla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pariatur</a:t>
            </a:r>
            <a:r>
              <a:rPr lang="en-US" dirty="0">
                <a:solidFill>
                  <a:schemeClr val="tx1"/>
                </a:solidFill>
              </a:rPr>
              <a:t>. </a:t>
            </a:r>
          </a:p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B41BC8-2343-0951-3CAF-FFF9896E977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8725E7-0BCD-FA4A-B64F-9E36BFFE79F3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10970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C3DF1593-938C-DE10-DF0D-EC00E42CD8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Title Title and Title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B810558-A02C-06C0-4137-AC99E1ED865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8725E7-0BCD-FA4A-B64F-9E36BFFE79F3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657710B6-6F76-23E4-3315-2001AA2436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0827505"/>
              </p:ext>
            </p:extLst>
          </p:nvPr>
        </p:nvGraphicFramePr>
        <p:xfrm>
          <a:off x="435294" y="2686050"/>
          <a:ext cx="8213724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37908">
                  <a:extLst>
                    <a:ext uri="{9D8B030D-6E8A-4147-A177-3AD203B41FA5}">
                      <a16:colId xmlns:a16="http://schemas.microsoft.com/office/drawing/2014/main" val="1169145621"/>
                    </a:ext>
                  </a:extLst>
                </a:gridCol>
                <a:gridCol w="2737908">
                  <a:extLst>
                    <a:ext uri="{9D8B030D-6E8A-4147-A177-3AD203B41FA5}">
                      <a16:colId xmlns:a16="http://schemas.microsoft.com/office/drawing/2014/main" val="608850075"/>
                    </a:ext>
                  </a:extLst>
                </a:gridCol>
                <a:gridCol w="2737908">
                  <a:extLst>
                    <a:ext uri="{9D8B030D-6E8A-4147-A177-3AD203B41FA5}">
                      <a16:colId xmlns:a16="http://schemas.microsoft.com/office/drawing/2014/main" val="1067664688"/>
                    </a:ext>
                  </a:extLst>
                </a:gridCol>
              </a:tblGrid>
              <a:tr h="278130">
                <a:tc>
                  <a:txBody>
                    <a:bodyPr/>
                    <a:lstStyle/>
                    <a:p>
                      <a:r>
                        <a:rPr lang="en-US" sz="1200" b="1" cap="none" spc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Lorem ipsum 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en-US" sz="1200" b="1" cap="none" spc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Lorem ipsum 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en-US" sz="1200" b="1" cap="none" spc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Lorem ipsum 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4226298937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US" sz="1200" b="0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Dolor Sit </a:t>
                      </a:r>
                      <a:r>
                        <a:rPr lang="en-US" sz="1200" b="0" cap="none" spc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Amet</a:t>
                      </a:r>
                      <a:endParaRPr lang="en-US" sz="1200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en-US" sz="1200" b="0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8787.05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en-US" sz="1200" b="0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7878.4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2877448885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US" sz="1200" b="0" cap="none" spc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Consectetur</a:t>
                      </a:r>
                      <a:r>
                        <a:rPr lang="en-US" sz="1200" b="0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b="0" cap="none" spc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Adipiscing</a:t>
                      </a:r>
                      <a:r>
                        <a:rPr lang="en-US" sz="1200" b="0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b="0" cap="none" spc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Elit</a:t>
                      </a:r>
                      <a:endParaRPr lang="en-US" sz="1200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en-US" sz="1200" b="0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87979.09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en-US" sz="1200" b="0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536389.2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2462236308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US" sz="1200" b="0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Dolor Sit </a:t>
                      </a:r>
                      <a:r>
                        <a:rPr lang="en-US" sz="1200" b="0" cap="none" spc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Amet</a:t>
                      </a:r>
                      <a:endParaRPr lang="en-US" sz="1200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en-US" sz="1200" b="0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78686.02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en-US" sz="1200" b="0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67868.0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416392968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US" sz="1200" b="0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Dolor Sit </a:t>
                      </a:r>
                      <a:r>
                        <a:rPr lang="en-US" sz="1200" b="0" cap="none" spc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Amet</a:t>
                      </a:r>
                      <a:endParaRPr lang="en-US" sz="1200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en-US" sz="1200" b="0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8787.05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en-US" sz="1200" b="0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8377.2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957008567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US" sz="1200" b="0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Dolor Sit </a:t>
                      </a:r>
                      <a:r>
                        <a:rPr lang="en-US" sz="1200" b="0" cap="none" spc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Amet</a:t>
                      </a:r>
                      <a:endParaRPr lang="en-US" sz="1200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en-US" sz="1200" b="0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87979.09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en-US" sz="1200" b="0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6386.22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2058683181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US" sz="1200" b="0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Dolor Sit </a:t>
                      </a:r>
                      <a:r>
                        <a:rPr lang="en-US" sz="1200" b="0" cap="none" spc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Amet</a:t>
                      </a:r>
                      <a:endParaRPr lang="en-US" sz="1200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en-US" sz="1200" b="0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78686.02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en-US" sz="1200" b="0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78686.02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670309730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US" sz="1200" b="0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Dolor Sit </a:t>
                      </a:r>
                      <a:r>
                        <a:rPr lang="en-US" sz="1200" b="0" cap="none" spc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Amet</a:t>
                      </a:r>
                      <a:endParaRPr lang="en-US" sz="1200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536389.2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en-US" sz="1200" b="0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8787.05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2063555866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55431C63-D183-77AC-BE85-FA62EB1FC811}"/>
              </a:ext>
            </a:extLst>
          </p:cNvPr>
          <p:cNvSpPr txBox="1"/>
          <p:nvPr/>
        </p:nvSpPr>
        <p:spPr>
          <a:xfrm>
            <a:off x="356507" y="1480829"/>
            <a:ext cx="78219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dolor sit </a:t>
            </a:r>
            <a:r>
              <a:rPr lang="en-US" sz="16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consectetur</a:t>
            </a:r>
            <a:r>
              <a:rPr lang="en-US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n-US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sed do </a:t>
            </a:r>
            <a:r>
              <a:rPr lang="en-US" sz="16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eiusmod</a:t>
            </a:r>
            <a:r>
              <a:rPr lang="en-US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tempor</a:t>
            </a:r>
            <a:r>
              <a:rPr lang="en-US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incididunt</a:t>
            </a:r>
            <a:r>
              <a:rPr lang="en-US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l"/>
            <a:endParaRPr lang="en-US" sz="1600" dirty="0">
              <a:solidFill>
                <a:schemeClr val="tx2"/>
              </a:solidFill>
              <a:latin typeface="News Gothic MT" panose="020B0503020103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50444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D9E015-EAB9-E862-9DFB-D692C7DFF3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Title FY23 Title to FY24 Title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8D0C31E-AFAF-04EE-30B5-2EB4D553A86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SUBTITLE SUBTITLE SUBTITLE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A0403AC1-D6D2-9E78-33C2-5AF15B0B6232}"/>
              </a:ext>
            </a:extLst>
          </p:cNvPr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970977820"/>
              </p:ext>
            </p:extLst>
          </p:nvPr>
        </p:nvGraphicFramePr>
        <p:xfrm>
          <a:off x="466960" y="2730883"/>
          <a:ext cx="8121253" cy="27551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97F3553-56D1-9285-8C09-F9715835654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8725E7-0BCD-FA4A-B64F-9E36BFFE79F3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08992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D3A369-0F54-F60E-8C90-FC4B41FAD7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E83FDB6-CD3E-F312-094F-B40967B5028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6DFEB88-1302-C887-11D9-9D0F069B8B3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8725E7-0BCD-FA4A-B64F-9E36BFFE79F3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621F064-2E03-E8C7-D348-C1125DB5446D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012827"/>
      </p:ext>
    </p:extLst>
  </p:cSld>
  <p:clrMapOvr>
    <a:masterClrMapping/>
  </p:clrMapOvr>
</p:sld>
</file>

<file path=ppt/theme/theme1.xml><?xml version="1.0" encoding="utf-8"?>
<a:theme xmlns:a="http://schemas.openxmlformats.org/drawingml/2006/main" name="Content Slide- Master">
  <a:themeElements>
    <a:clrScheme name="007377">
      <a:dk1>
        <a:srgbClr val="00346B"/>
      </a:dk1>
      <a:lt1>
        <a:srgbClr val="FFFFFF"/>
      </a:lt1>
      <a:dk2>
        <a:srgbClr val="00346B"/>
      </a:dk2>
      <a:lt2>
        <a:srgbClr val="F5F7F9"/>
      </a:lt2>
      <a:accent1>
        <a:srgbClr val="00A9E0"/>
      </a:accent1>
      <a:accent2>
        <a:srgbClr val="E14242"/>
      </a:accent2>
      <a:accent3>
        <a:srgbClr val="BFCEDB"/>
      </a:accent3>
      <a:accent4>
        <a:srgbClr val="007377"/>
      </a:accent4>
      <a:accent5>
        <a:srgbClr val="F2A900"/>
      </a:accent5>
      <a:accent6>
        <a:srgbClr val="1271E3"/>
      </a:accent6>
      <a:hlink>
        <a:srgbClr val="00A9E3"/>
      </a:hlink>
      <a:folHlink>
        <a:srgbClr val="B3E7F8"/>
      </a:folHlink>
    </a:clrScheme>
    <a:fontScheme name="Custom 2">
      <a:majorFont>
        <a:latin typeface="Times New Roman"/>
        <a:ea typeface=""/>
        <a:cs typeface=""/>
      </a:majorFont>
      <a:minorFont>
        <a:latin typeface="Microsoft Sans Serif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 algn="l">
          <a:defRPr sz="1600" dirty="0" err="1" smtClean="0">
            <a:solidFill>
              <a:schemeClr val="tx2"/>
            </a:solidFill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26" id="{AE23C7B2-4889-7143-91C7-C9D076B9C18C}" vid="{D5584349-9AC3-0947-BF6C-B9243D998CD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</TotalTime>
  <Words>330</Words>
  <Application>Microsoft Macintosh PowerPoint</Application>
  <PresentationFormat>On-screen Show (4:3)</PresentationFormat>
  <Paragraphs>56</Paragraphs>
  <Slides>14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News Gothic MT</vt:lpstr>
      <vt:lpstr>Proxima Nova Regular</vt:lpstr>
      <vt:lpstr>YaleNew</vt:lpstr>
      <vt:lpstr>Content Slide- Master</vt:lpstr>
      <vt:lpstr>PowerPoint Presentation</vt:lpstr>
      <vt:lpstr>PowerPoint Presentation</vt:lpstr>
      <vt:lpstr>PowerPoint Presentation</vt:lpstr>
      <vt:lpstr>Testing Title Testing</vt:lpstr>
      <vt:lpstr>Testing Title Testing</vt:lpstr>
      <vt:lpstr>Title Title Title</vt:lpstr>
      <vt:lpstr>Title Title and Title</vt:lpstr>
      <vt:lpstr>Title FY23 Title to FY24 Title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Maturo, Laura</dc:creator>
  <cp:lastModifiedBy>Maturo, Laura</cp:lastModifiedBy>
  <cp:revision>4</cp:revision>
  <dcterms:created xsi:type="dcterms:W3CDTF">2024-01-05T16:32:03Z</dcterms:created>
  <dcterms:modified xsi:type="dcterms:W3CDTF">2024-01-05T17:46:51Z</dcterms:modified>
</cp:coreProperties>
</file>