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86" r:id="rId5"/>
    <p:sldMasterId id="2147483654" r:id="rId6"/>
    <p:sldMasterId id="2147483659" r:id="rId7"/>
  </p:sldMasterIdLst>
  <p:sldIdLst>
    <p:sldId id="257" r:id="rId8"/>
    <p:sldId id="256" r:id="rId9"/>
    <p:sldId id="263" r:id="rId10"/>
    <p:sldId id="259" r:id="rId11"/>
    <p:sldId id="26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E64"/>
    <a:srgbClr val="0034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45"/>
    <p:restoredTop sz="94726"/>
  </p:normalViewPr>
  <p:slideViewPr>
    <p:cSldViewPr snapToGrid="0">
      <p:cViewPr varScale="1">
        <p:scale>
          <a:sx n="105" d="100"/>
          <a:sy n="105" d="100"/>
        </p:scale>
        <p:origin x="208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22-8F4C-9CB9-DA9E562E2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22-8F4C-9CB9-DA9E562E27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22-8F4C-9CB9-DA9E562E273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45-D54D-9946-34859EC9B85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45-D54D-9946-34859EC9B85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Sheet1!$G$2:$G$4</c:f>
            </c:numRef>
          </c:val>
          <c:extLst>
            <c:ext xmlns:c16="http://schemas.microsoft.com/office/drawing/2014/chart" uri="{C3380CC4-5D6E-409C-BE32-E72D297353CC}">
              <c16:uniqueId val="{00000002-7A45-D54D-9946-34859EC9B85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rgbClr val="163E6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45-D54D-9946-34859EC9B8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9757456"/>
        <c:axId val="329759168"/>
      </c:barChart>
      <c:catAx>
        <c:axId val="32975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9168"/>
        <c:crosses val="autoZero"/>
        <c:auto val="1"/>
        <c:lblAlgn val="ctr"/>
        <c:lblOffset val="100"/>
        <c:noMultiLvlLbl val="0"/>
      </c:catAx>
      <c:valAx>
        <c:axId val="3297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75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D63AFBC-DD5B-5978-1D75-ECF84C2C93B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4360" y="3429000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3580E29-F8C9-83D5-D6AF-586FB6F81C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311569"/>
            <a:ext cx="10896196" cy="507831"/>
          </a:xfrm>
        </p:spPr>
        <p:txBody>
          <a:bodyPr anchor="b" anchorCtr="0"/>
          <a:lstStyle>
            <a:lvl1pPr>
              <a:lnSpc>
                <a:spcPct val="100000"/>
              </a:lnSpc>
              <a:defRPr sz="5400" b="0" i="0" baseline="0">
                <a:solidFill>
                  <a:schemeClr val="bg1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5876FDF-0780-7C7A-7B44-479BB917FED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504" y="3886200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318846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C2F93A-27A3-264E-8A33-BD9FC7D2BC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2DD2C47-95C8-8D49-A86D-94C1BD69DD8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FBD2504-2234-DB4A-9011-7F2E5781B2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7951" y="1629568"/>
            <a:ext cx="4165600" cy="35814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chemeClr val="bg1"/>
                </a:solidFill>
                <a:latin typeface="Yale 2024" panose="02000602050000020003" pitchFamily="2" charset="77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37A635-4865-8B4D-9E7F-F1B8102F0005}"/>
              </a:ext>
            </a:extLst>
          </p:cNvPr>
          <p:cNvSpPr txBox="1"/>
          <p:nvPr userDrawn="1"/>
        </p:nvSpPr>
        <p:spPr>
          <a:xfrm>
            <a:off x="577081" y="1295400"/>
            <a:ext cx="64953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0" i="0" dirty="0">
                <a:solidFill>
                  <a:schemeClr val="bg1"/>
                </a:solidFill>
                <a:latin typeface="Yale 2024" panose="02000602050000020003" pitchFamily="2" charset="77"/>
                <a:cs typeface="Arial" panose="020B0604020202020204" pitchFamily="34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315641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8">
          <p15:clr>
            <a:srgbClr val="FBAE40"/>
          </p15:clr>
        </p15:guide>
        <p15:guide id="2" pos="206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048000"/>
            <a:ext cx="10972800" cy="704088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bg1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divider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015606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601580" y="1143000"/>
            <a:ext cx="11057020" cy="4876800"/>
          </a:xfrm>
          <a:prstGeom prst="rect">
            <a:avLst/>
          </a:prstGeom>
        </p:spPr>
        <p:txBody>
          <a:bodyPr/>
          <a:lstStyle>
            <a:lvl1pPr marL="0" indent="0">
              <a:buFont typeface="Arial" charset="0"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0" y="466346"/>
            <a:ext cx="11057019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48725E7-0BCD-FA4A-B64F-9E36BFFE79F3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286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04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601580" y="1677582"/>
            <a:ext cx="11057020" cy="4342217"/>
          </a:xfrm>
          <a:prstGeom prst="rect">
            <a:avLst/>
          </a:prstGeom>
        </p:spPr>
        <p:txBody>
          <a:bodyPr/>
          <a:lstStyle>
            <a:lvl1pPr marL="0" indent="0">
              <a:buFont typeface="Arial" charset="0"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0" y="466346"/>
            <a:ext cx="11057019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25E7-0BCD-FA4A-B64F-9E36BFFE79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C0793-E1F7-4143-8EEE-B1FF00AA23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1663" y="1143000"/>
            <a:ext cx="11056934" cy="365760"/>
          </a:xfrm>
          <a:prstGeom prst="rect">
            <a:avLst/>
          </a:prstGeom>
          <a:solidFill>
            <a:srgbClr val="E6E6E7"/>
          </a:solidFill>
        </p:spPr>
        <p:txBody>
          <a:bodyPr lIns="91440" anchor="ctr"/>
          <a:lstStyle>
            <a:lvl1pPr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902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8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1" y="466346"/>
            <a:ext cx="11057398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25E7-0BCD-FA4A-B64F-9E36BFFE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E7FAE46-5523-A449-BBC9-B01DE2E34319}"/>
              </a:ext>
            </a:extLst>
          </p:cNvPr>
          <p:cNvSpPr/>
          <p:nvPr userDrawn="1"/>
        </p:nvSpPr>
        <p:spPr>
          <a:xfrm>
            <a:off x="0" y="1194460"/>
            <a:ext cx="12192000" cy="1091540"/>
          </a:xfrm>
          <a:prstGeom prst="rect">
            <a:avLst/>
          </a:prstGeom>
          <a:solidFill>
            <a:srgbClr val="E6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Proxima Nova Regular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660C22-5402-1741-9ACA-7B960AF53E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1287" y="1371600"/>
            <a:ext cx="11057313" cy="7620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Bef>
                <a:spcPts val="0"/>
              </a:spcBef>
              <a:defRPr sz="2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A3A0CFA-19B1-E741-9C2C-F4F262C3C6A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01287" y="2599287"/>
            <a:ext cx="11057313" cy="3496713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4852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8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bg>
      <p:bgPr>
        <a:solidFill>
          <a:srgbClr val="E6E6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7741FB7F-4339-CE40-88F6-F6B2A9B7393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14E7F-45AD-DE46-9B52-3C1C3176B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CC622F-487B-E241-B84C-53A83BDC944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324100"/>
            <a:ext cx="11049000" cy="2209800"/>
          </a:xfrm>
          <a:prstGeom prst="rect">
            <a:avLst/>
          </a:prstGeom>
        </p:spPr>
        <p:txBody>
          <a:bodyPr anchor="ctr"/>
          <a:lstStyle>
            <a:lvl1pPr>
              <a:defRPr sz="8000" b="0" i="0"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Divider Slide</a:t>
            </a:r>
          </a:p>
        </p:txBody>
      </p:sp>
    </p:spTree>
    <p:extLst>
      <p:ext uri="{BB962C8B-B14F-4D97-AF65-F5344CB8AC3E}">
        <p14:creationId xmlns:p14="http://schemas.microsoft.com/office/powerpoint/2010/main" val="2154351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0" y="466346"/>
            <a:ext cx="11057020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48725E7-0BCD-FA4A-B64F-9E36BFFE79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C0793-E1F7-4143-8EEE-B1FF00AA23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1663" y="1143000"/>
            <a:ext cx="11056935" cy="365760"/>
          </a:xfrm>
          <a:prstGeom prst="rect">
            <a:avLst/>
          </a:prstGeom>
          <a:solidFill>
            <a:srgbClr val="E6E6E7"/>
          </a:solidFill>
        </p:spPr>
        <p:txBody>
          <a:bodyPr lIns="91440" anchor="ctr"/>
          <a:lstStyle>
            <a:lvl1pPr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8433FC3-5296-964B-AD6E-84BADB8C2AA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324598" y="1676400"/>
            <a:ext cx="5334000" cy="4572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E5A66AA7-1DC7-CD42-AA8F-4303706B462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98829" y="1676400"/>
            <a:ext cx="5334000" cy="4572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4279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8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601580" y="1143000"/>
            <a:ext cx="10980820" cy="4800600"/>
          </a:xfrm>
          <a:prstGeom prst="rect">
            <a:avLst/>
          </a:prstGeom>
        </p:spPr>
        <p:txBody>
          <a:bodyPr/>
          <a:lstStyle>
            <a:lvl1pPr marL="214313" indent="-214313">
              <a:buFont typeface="Arial" panose="020B0604020202020204" pitchFamily="34" charset="0"/>
              <a:buChar char="•"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0" y="466346"/>
            <a:ext cx="10980819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7B60CCC-B084-C348-9BCD-BBA56EC3E4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A0BCCF5-4884-6E4B-9EA1-561DD01E35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117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 with orang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703387"/>
            <a:ext cx="10896600" cy="40753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B7C5C9DA-F5BF-49B7-A7C7-77B1A97AAC5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891" y="1143000"/>
            <a:ext cx="10895893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9144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99707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 with blue SUB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703387"/>
            <a:ext cx="10896600" cy="4075308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8650" indent="-285750">
              <a:buFont typeface="Arial" panose="020B0604020202020204" pitchFamily="34" charset="0"/>
              <a:buChar char="•"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/>
            </a:lvl5pPr>
          </a:lstStyle>
          <a:p>
            <a:pPr lvl="0"/>
            <a:r>
              <a:rPr lang="en-US" altLang="en-US" dirty="0"/>
              <a:t>Bullet</a:t>
            </a:r>
          </a:p>
          <a:p>
            <a:pPr lvl="1"/>
            <a:r>
              <a:rPr lang="en-US" altLang="en-US" dirty="0"/>
              <a:t>Sub-bullet</a:t>
            </a:r>
          </a:p>
          <a:p>
            <a:pPr lvl="2"/>
            <a:r>
              <a:rPr lang="en-US" altLang="en-US" dirty="0"/>
              <a:t>Sub-bullet</a:t>
            </a:r>
          </a:p>
          <a:p>
            <a:pPr lvl="3"/>
            <a:r>
              <a:rPr lang="en-US" altLang="en-US" dirty="0"/>
              <a:t>Sub-bullet</a:t>
            </a:r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8A01D30-D22C-D983-769F-AAE65C42BD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891" y="1143000"/>
            <a:ext cx="10895893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9144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359981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0">
            <a:extLst>
              <a:ext uri="{FF2B5EF4-FFF2-40B4-BE49-F238E27FC236}">
                <a16:creationId xmlns:a16="http://schemas.microsoft.com/office/drawing/2014/main" id="{AFB9879D-8528-94FA-43FA-9BF652A7CA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1"/>
            <a:ext cx="12192000" cy="350904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A450D6F-2AE7-E473-7B21-F5B01BD4F3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3400" y="4812104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7DDFFB-3F05-B2B3-6F9C-89E57041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04" y="3956363"/>
            <a:ext cx="10896196" cy="5078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5400" b="0" i="0" baseline="0">
                <a:solidFill>
                  <a:schemeClr val="bg1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9CCCF12-C181-8683-FDBE-01F2B052154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23366" y="6232497"/>
            <a:ext cx="2605327" cy="413205"/>
          </a:xfrm>
          <a:prstGeom prst="rect">
            <a:avLst/>
          </a:prstGeom>
        </p:spPr>
        <p:txBody>
          <a:bodyPr anchor="ctr"/>
          <a:lstStyle>
            <a:lvl1pPr marL="0" indent="0" algn="r">
              <a:lnSpc>
                <a:spcPct val="100000"/>
              </a:lnSpc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21784673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- with blue SUBTITLE and Phot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5018616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703386"/>
            <a:ext cx="5018616" cy="42402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69B0B1-812C-844D-9925-F70677E5156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B42BAB2-013E-70B7-F7CD-C58EEFB27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AE30759A-830C-2E93-C98A-1738481B48A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891" y="1143000"/>
            <a:ext cx="5094627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9144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680591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- with grey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9D6E8A-FD7D-B549-B36D-A28CD760A414}"/>
              </a:ext>
            </a:extLst>
          </p:cNvPr>
          <p:cNvSpPr/>
          <p:nvPr userDrawn="1"/>
        </p:nvSpPr>
        <p:spPr>
          <a:xfrm>
            <a:off x="6172200" y="0"/>
            <a:ext cx="6096000" cy="6858000"/>
          </a:xfrm>
          <a:prstGeom prst="rect">
            <a:avLst/>
          </a:prstGeom>
          <a:solidFill>
            <a:srgbClr val="E6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Proxima Nova Regula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5094816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2B763C4-0BDF-40C6-AFB5-EA5752AD9CA1}" type="slidenum">
              <a:rPr lang="en-US" smtClean="0"/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219200"/>
            <a:ext cx="5094816" cy="47244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4933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- with blu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9D6E8A-FD7D-B549-B36D-A28CD760A414}"/>
              </a:ext>
            </a:extLst>
          </p:cNvPr>
          <p:cNvSpPr/>
          <p:nvPr userDrawn="1"/>
        </p:nvSpPr>
        <p:spPr>
          <a:xfrm>
            <a:off x="61722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Proxima Nova Regular"/>
            </a:endParaRP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620891" y="1143000"/>
            <a:ext cx="5094627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9144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5094816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B763C4-0BDF-40C6-AFB5-EA5752AD9C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703386"/>
            <a:ext cx="5094816" cy="42402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5942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- blue subtitle grey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9D6E8A-FD7D-B549-B36D-A28CD760A414}"/>
              </a:ext>
            </a:extLst>
          </p:cNvPr>
          <p:cNvSpPr/>
          <p:nvPr userDrawn="1"/>
        </p:nvSpPr>
        <p:spPr>
          <a:xfrm>
            <a:off x="6172200" y="0"/>
            <a:ext cx="6096000" cy="6858000"/>
          </a:xfrm>
          <a:prstGeom prst="rect">
            <a:avLst/>
          </a:prstGeom>
          <a:solidFill>
            <a:srgbClr val="E6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Proxima Nova Regula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5094816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703386"/>
            <a:ext cx="5094816" cy="424021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B87E65C8-16B7-A77F-9FB5-A30D51F23A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891" y="1143000"/>
            <a:ext cx="5094109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91440" indent="0">
              <a:lnSpc>
                <a:spcPct val="100000"/>
              </a:lnSpc>
              <a:buNone/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b="1">
                <a:latin typeface="Arial"/>
                <a:cs typeface="Arial"/>
              </a:defRPr>
            </a:lvl2pPr>
            <a:lvl3pPr marL="914377" indent="0">
              <a:buNone/>
              <a:defRPr b="1">
                <a:latin typeface="Arial"/>
                <a:cs typeface="Arial"/>
              </a:defRPr>
            </a:lvl3pPr>
            <a:lvl4pPr marL="1371566" indent="0">
              <a:buNone/>
              <a:defRPr b="1">
                <a:latin typeface="Arial"/>
                <a:cs typeface="Arial"/>
              </a:defRPr>
            </a:lvl4pPr>
            <a:lvl5pPr marL="1828754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8987224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- with blu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9D6E8A-FD7D-B549-B36D-A28CD760A414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6E6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Proxima Nova Regular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5" y="466725"/>
            <a:ext cx="509478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705600" y="974725"/>
            <a:ext cx="5029200" cy="51212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F894DDC1-84FF-EE40-A217-B9E305079F86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20713" y="1219200"/>
            <a:ext cx="5094287" cy="47244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590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- grey block w photo hol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066800"/>
            <a:ext cx="4942416" cy="4876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6C44FC9-0D96-E247-B211-F8396F8E9D6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30895" y="0"/>
            <a:ext cx="6061105" cy="6858000"/>
          </a:xfrm>
          <a:prstGeom prst="rect">
            <a:avLst/>
          </a:prstGeom>
          <a:noFill/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E9581-5939-6DD0-AC76-04B68E914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152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shot - with blu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8BC2-EA92-8546-B889-F3A835E4A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6660BE-476D-F94B-A6A5-B6EF8460D0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84D4E49-BC50-6B44-ADC4-5B983089E42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470401" y="1219201"/>
            <a:ext cx="7046383" cy="415721"/>
          </a:xfrm>
          <a:prstGeom prst="rect">
            <a:avLst/>
          </a:prstGeom>
        </p:spPr>
        <p:txBody>
          <a:bodyPr anchor="ctr"/>
          <a:lstStyle>
            <a:lvl1pPr>
              <a:defRPr sz="24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BF4D3B4-098D-3445-96AB-6DB6760E303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4470398" y="1830905"/>
            <a:ext cx="7046385" cy="426509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C3F77CD-DE2C-6C46-B3BD-5480D5AA884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184" y="1219200"/>
            <a:ext cx="3657600" cy="48768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</p:spTree>
    <p:extLst>
      <p:ext uri="{BB962C8B-B14F-4D97-AF65-F5344CB8AC3E}">
        <p14:creationId xmlns:p14="http://schemas.microsoft.com/office/powerpoint/2010/main" val="637732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head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8BC2-EA92-8546-B889-F3A835E4A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6660BE-476D-F94B-A6A5-B6EF8460D0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84D4E49-BC50-6B44-ADC4-5B983089E42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10192" y="4127469"/>
            <a:ext cx="2448392" cy="415721"/>
          </a:xfrm>
          <a:prstGeom prst="rect">
            <a:avLst/>
          </a:prstGeom>
        </p:spPr>
        <p:txBody>
          <a:bodyPr anchor="ctr"/>
          <a:lstStyle>
            <a:lvl1pPr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BF4D3B4-098D-3445-96AB-6DB6760E303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10193" y="4737069"/>
            <a:ext cx="2448393" cy="128273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C3F77CD-DE2C-6C46-B3BD-5480D5AA884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5188" y="1219200"/>
            <a:ext cx="2438400" cy="2743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D31FE0AC-DECD-F242-BAC2-5E44BCD2B6F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436253" y="1219200"/>
            <a:ext cx="2438400" cy="2743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506C69E5-0657-3C49-AF53-301A064988A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57317" y="1219200"/>
            <a:ext cx="2438400" cy="2743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F4DF5B58-5903-9F46-A0D4-0371D7F1EE4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078384" y="1219200"/>
            <a:ext cx="2438400" cy="2743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Headshot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36BDD94C-BED4-674A-8D5F-BD1A7D0E8B6C}"/>
              </a:ext>
            </a:extLst>
          </p:cNvPr>
          <p:cNvSpPr>
            <a:spLocks noGrp="1"/>
          </p:cNvSpPr>
          <p:nvPr>
            <p:ph type="body" sz="half" idx="18" hasCustomPrompt="1"/>
          </p:nvPr>
        </p:nvSpPr>
        <p:spPr>
          <a:xfrm>
            <a:off x="3451464" y="4127469"/>
            <a:ext cx="2448392" cy="415721"/>
          </a:xfrm>
          <a:prstGeom prst="rect">
            <a:avLst/>
          </a:prstGeom>
        </p:spPr>
        <p:txBody>
          <a:bodyPr anchor="ctr"/>
          <a:lstStyle>
            <a:lvl1pPr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F79720F-6650-A046-BC48-78BC62B9FE8D}"/>
              </a:ext>
            </a:extLst>
          </p:cNvPr>
          <p:cNvSpPr>
            <a:spLocks noGrp="1"/>
          </p:cNvSpPr>
          <p:nvPr>
            <p:ph type="body" sz="half" idx="19" hasCustomPrompt="1"/>
          </p:nvPr>
        </p:nvSpPr>
        <p:spPr>
          <a:xfrm>
            <a:off x="6257317" y="4127469"/>
            <a:ext cx="2483810" cy="415721"/>
          </a:xfrm>
          <a:prstGeom prst="rect">
            <a:avLst/>
          </a:prstGeom>
        </p:spPr>
        <p:txBody>
          <a:bodyPr anchor="ctr"/>
          <a:lstStyle>
            <a:lvl1pPr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F5D5785-9F6C-BD47-B38A-CAEBF32FFBBE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9078384" y="4127469"/>
            <a:ext cx="2448392" cy="415721"/>
          </a:xfrm>
          <a:prstGeom prst="rect">
            <a:avLst/>
          </a:prstGeom>
        </p:spPr>
        <p:txBody>
          <a:bodyPr anchor="ctr"/>
          <a:lstStyle>
            <a:lvl1pPr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4AA1F096-394C-3F45-B181-631B8CDE2302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3451464" y="4737069"/>
            <a:ext cx="2448393" cy="128273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19332133-FF02-C04A-841F-EFE8C927EB21}"/>
              </a:ext>
            </a:extLst>
          </p:cNvPr>
          <p:cNvSpPr>
            <a:spLocks noGrp="1"/>
          </p:cNvSpPr>
          <p:nvPr>
            <p:ph type="body" sz="half" idx="22" hasCustomPrompt="1"/>
          </p:nvPr>
        </p:nvSpPr>
        <p:spPr>
          <a:xfrm>
            <a:off x="6257317" y="4737069"/>
            <a:ext cx="2483811" cy="128273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2E0B844-386A-E142-8B65-BA5E816F3195}"/>
              </a:ext>
            </a:extLst>
          </p:cNvPr>
          <p:cNvSpPr>
            <a:spLocks noGrp="1"/>
          </p:cNvSpPr>
          <p:nvPr>
            <p:ph type="body" sz="half" idx="23" hasCustomPrompt="1"/>
          </p:nvPr>
        </p:nvSpPr>
        <p:spPr>
          <a:xfrm>
            <a:off x="9078384" y="4737069"/>
            <a:ext cx="2448393" cy="128273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0227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1" y="466346"/>
            <a:ext cx="10915203" cy="507831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25E7-0BCD-FA4A-B64F-9E36BFFE7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856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7741FB7F-4339-CE40-88F6-F6B2A9B7393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14E7F-45AD-DE46-9B52-3C1C3176B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5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C787C42-AFE4-6801-897A-F95877D9BB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8589" y="3497580"/>
            <a:ext cx="5968466" cy="5410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880F41-1AC4-6281-104F-A2914FF26E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2057401"/>
            <a:ext cx="5957455" cy="762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sz="5400" b="0" i="0" baseline="0">
                <a:solidFill>
                  <a:schemeClr val="bg1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DCD8C47B-FE7C-790F-E011-7D6DF7B8FB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504" y="4724400"/>
            <a:ext cx="5957455" cy="41148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10F6B70-350B-4F8A-27A1-B6CDA0F8826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10400" y="0"/>
            <a:ext cx="51816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67279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0119A-19D4-5042-BD25-4B26A7DA9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1971E2-F7CE-8949-AB1E-612A229C93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3D392CC4-5A4E-4A4C-9411-B96922F9F67F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20184" y="1143000"/>
            <a:ext cx="10896600" cy="495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559342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AEA19-75A2-2C4D-BE76-12341A59D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A5169B-F387-F444-BE95-7D794A0B01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0FEE9A2A-A81C-6049-8701-D21AC5179F5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20181" y="1143000"/>
            <a:ext cx="5242560" cy="36576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3E789D38-FF8D-6143-941C-6805D2D3373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274224" y="1143000"/>
            <a:ext cx="5242560" cy="36576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2615200-71D9-7F43-AACD-7AC8EB2186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184" y="4953000"/>
            <a:ext cx="10896600" cy="121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4334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1" y="466346"/>
            <a:ext cx="10907183" cy="507831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10112" y="4572002"/>
            <a:ext cx="10906669" cy="1567543"/>
          </a:xfrm>
          <a:prstGeom prst="rect">
            <a:avLst/>
          </a:prstGeom>
        </p:spPr>
        <p:txBody>
          <a:bodyPr/>
          <a:lstStyle>
            <a:lvl1pPr>
              <a:defRPr sz="18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78213C8-6D91-FD4B-A50E-349D42AA022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86077A5-E507-0946-B60C-D7438FBFCE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6AC54179-3132-9C4B-A9F4-C91CCD1FF789}"/>
              </a:ext>
            </a:extLst>
          </p:cNvPr>
          <p:cNvSpPr>
            <a:spLocks noGrp="1"/>
          </p:cNvSpPr>
          <p:nvPr>
            <p:ph type="tbl" sz="quarter" idx="18"/>
          </p:nvPr>
        </p:nvSpPr>
        <p:spPr>
          <a:xfrm>
            <a:off x="620183" y="1143000"/>
            <a:ext cx="10896599" cy="31242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604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05B4D-21F8-AA4B-A4AB-F901C3E2C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184" y="466725"/>
            <a:ext cx="10896600" cy="508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DF4140-D900-9F4C-A188-DB1561238F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SmartArt Placeholder 5">
            <a:extLst>
              <a:ext uri="{FF2B5EF4-FFF2-40B4-BE49-F238E27FC236}">
                <a16:creationId xmlns:a16="http://schemas.microsoft.com/office/drawing/2014/main" id="{1577DB20-3A75-5540-A8B7-AC25C38E506C}"/>
              </a:ext>
            </a:extLst>
          </p:cNvPr>
          <p:cNvSpPr>
            <a:spLocks noGrp="1"/>
          </p:cNvSpPr>
          <p:nvPr>
            <p:ph type="dgm" sz="quarter" idx="12"/>
          </p:nvPr>
        </p:nvSpPr>
        <p:spPr>
          <a:xfrm>
            <a:off x="620184" y="1143000"/>
            <a:ext cx="10896600" cy="50292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SmartArt graphic</a:t>
            </a:r>
          </a:p>
        </p:txBody>
      </p:sp>
    </p:spTree>
    <p:extLst>
      <p:ext uri="{BB962C8B-B14F-4D97-AF65-F5344CB8AC3E}">
        <p14:creationId xmlns:p14="http://schemas.microsoft.com/office/powerpoint/2010/main" val="199424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lone">
    <p:bg>
      <p:bgPr>
        <a:solidFill>
          <a:srgbClr val="E6E6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2F2F46-7980-2A4A-B53D-CF0D7E7A5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D3B9E-2470-B649-B01F-0F1C1B86A2E0}"/>
              </a:ext>
            </a:extLst>
          </p:cNvPr>
          <p:cNvSpPr txBox="1"/>
          <p:nvPr userDrawn="1"/>
        </p:nvSpPr>
        <p:spPr>
          <a:xfrm>
            <a:off x="1176555" y="1757025"/>
            <a:ext cx="64953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0" i="0" dirty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42A0092-31A2-E943-A83A-88B613D0A6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40467" y="2133600"/>
            <a:ext cx="8830733" cy="2667000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tx2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8265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28">
          <p15:clr>
            <a:srgbClr val="FBAE40"/>
          </p15:clr>
        </p15:guide>
        <p15:guide id="2" pos="38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601580" y="1143000"/>
            <a:ext cx="11057020" cy="4876800"/>
          </a:xfrm>
          <a:prstGeom prst="rect">
            <a:avLst/>
          </a:prstGeom>
        </p:spPr>
        <p:txBody>
          <a:bodyPr/>
          <a:lstStyle>
            <a:lvl1pPr marL="0" indent="0">
              <a:buFont typeface="Arial" charset="0"/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0" y="466346"/>
            <a:ext cx="11057019" cy="507831"/>
          </a:xfrm>
          <a:prstGeom prst="rect">
            <a:avLst/>
          </a:prstGeom>
        </p:spPr>
        <p:txBody>
          <a:bodyPr/>
          <a:lstStyle>
            <a:lvl1pPr>
              <a:defRPr sz="3600" b="0" i="0">
                <a:solidFill>
                  <a:schemeClr val="bg1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25E7-0BCD-FA4A-B64F-9E36BFFE79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985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0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C51A229-2DE1-D078-97FE-E1AA9BE277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4360" y="3429000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rgbClr val="00346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4E18D65-034F-8A65-9B57-85E2DDB5A2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311569"/>
            <a:ext cx="10896196" cy="507831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sz="5400" b="0" i="0" baseline="0">
                <a:solidFill>
                  <a:srgbClr val="00346B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E053572B-1CF8-EC28-6025-7B99115EED0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504" y="3886200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rgbClr val="00346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426028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0">
            <a:extLst>
              <a:ext uri="{FF2B5EF4-FFF2-40B4-BE49-F238E27FC236}">
                <a16:creationId xmlns:a16="http://schemas.microsoft.com/office/drawing/2014/main" id="{D42F1F34-3BAD-D531-C3C4-F990E9CD44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1"/>
            <a:ext cx="12192000" cy="35090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394EFE7-ECFC-0BE7-9FCB-698913E5C5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3400" y="4812104"/>
            <a:ext cx="10895293" cy="2743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C5942B-EEC2-D25F-0E9A-A1EA48687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804" y="3956363"/>
            <a:ext cx="10896196" cy="50783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5400" b="0" i="0" baseline="0">
                <a:solidFill>
                  <a:srgbClr val="163E64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B0BA1F60-E9FA-C38E-80E2-367E0B8D99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23366" y="6232497"/>
            <a:ext cx="2605327" cy="413205"/>
          </a:xfrm>
          <a:prstGeom prst="rect">
            <a:avLst/>
          </a:prstGeom>
        </p:spPr>
        <p:txBody>
          <a:bodyPr anchor="ctr"/>
          <a:lstStyle>
            <a:lvl1pPr marL="0" indent="0" algn="r">
              <a:lnSpc>
                <a:spcPct val="100000"/>
              </a:lnSpc>
              <a:buNone/>
              <a:defRPr sz="1600" b="0" i="0" baseline="0">
                <a:solidFill>
                  <a:srgbClr val="00346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193505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53918D47-E2F8-1595-83AC-A3161CF001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8589" y="3497580"/>
            <a:ext cx="5968466" cy="54102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800" b="0" i="0" baseline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Presenter, Department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54F114C-7C0F-BE13-62F6-CD945B8BF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2057401"/>
            <a:ext cx="5957455" cy="762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sz="5400" b="0" i="0" baseline="0">
                <a:solidFill>
                  <a:srgbClr val="163E64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E2267DAB-410A-EF21-5ECB-A81C97649EF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3504" y="4724400"/>
            <a:ext cx="5957455" cy="411480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rgbClr val="163E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b="1">
                <a:latin typeface="Arial"/>
                <a:cs typeface="Arial"/>
              </a:defRPr>
            </a:lvl2pPr>
            <a:lvl3pPr marL="685800" indent="0">
              <a:buNone/>
              <a:defRPr b="1">
                <a:latin typeface="Arial"/>
                <a:cs typeface="Arial"/>
              </a:defRPr>
            </a:lvl3pPr>
            <a:lvl4pPr marL="1028700" indent="0">
              <a:buNone/>
              <a:defRPr b="1">
                <a:latin typeface="Arial"/>
                <a:cs typeface="Arial"/>
              </a:defRPr>
            </a:lvl4pPr>
            <a:lvl5pPr marL="1371600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Month Day, Year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92138936-1AEB-1DE9-A355-6E25B705030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10400" y="0"/>
            <a:ext cx="5181600" cy="6858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46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with pho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1" y="466346"/>
            <a:ext cx="5799219" cy="507831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5C65D9-87AD-A847-8626-7EA1F0CC8F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00800" y="-9939"/>
            <a:ext cx="5791200" cy="6858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B18EBAF-6748-534E-B6F6-2CFDB7BFCA7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0184" y="1143000"/>
            <a:ext cx="5399616" cy="48006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 dirty="0"/>
              <a:t>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C360F36-08B6-E609-B3BF-FB7184881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159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- no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title"/>
          </p:nvPr>
        </p:nvSpPr>
        <p:spPr>
          <a:xfrm>
            <a:off x="601581" y="466346"/>
            <a:ext cx="10915203" cy="507831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Yale 2024" panose="02000602050000020003" pitchFamily="2" charset="77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00759-2717-AD40-9814-CA77C6E9D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48725E7-0BCD-FA4A-B64F-9E36BFFE79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5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theme" Target="../theme/theme4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4109C66-FB27-AD81-E523-97010EC244C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6AF6844-6589-2AD9-FD5E-ADE5F2F0B6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6"/>
          <a:srcRect/>
          <a:stretch/>
        </p:blipFill>
        <p:spPr>
          <a:xfrm>
            <a:off x="533399" y="6133610"/>
            <a:ext cx="5486399" cy="39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95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4" r:id="rId2"/>
    <p:sldLayoutId id="2147483685" r:id="rId3"/>
    <p:sldLayoutId id="214748370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792" userDrawn="1">
          <p15:clr>
            <a:srgbClr val="F26B43"/>
          </p15:clr>
        </p15:guide>
        <p15:guide id="3" pos="312" userDrawn="1">
          <p15:clr>
            <a:srgbClr val="F26B43"/>
          </p15:clr>
        </p15:guide>
        <p15:guide id="4" orient="horz" pos="41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C383DF8-F853-B850-5168-5431E59AE0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DD9F75A-1D7B-04F8-F08A-AF49FE0D975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5"/>
          <a:srcRect/>
          <a:stretch/>
        </p:blipFill>
        <p:spPr>
          <a:xfrm>
            <a:off x="533403" y="6137092"/>
            <a:ext cx="5486391" cy="39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02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4BFCD74-2D11-411D-BA34-B9AF6CDF152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063CE9-E766-A4AD-B4BF-DA97CC42795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6"/>
          <a:srcRect/>
          <a:stretch/>
        </p:blipFill>
        <p:spPr>
          <a:xfrm>
            <a:off x="611124" y="6318949"/>
            <a:ext cx="2633990" cy="18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789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hf hdr="0" ftr="0" dt="0"/>
  <p:txStyles>
    <p:titleStyle>
      <a:lvl1pPr algn="l" defTabSz="685800" rtl="0" eaLnBrk="1" fontAlgn="base" hangingPunct="1">
        <a:spcBef>
          <a:spcPts val="750"/>
        </a:spcBef>
        <a:spcAft>
          <a:spcPct val="0"/>
        </a:spcAft>
        <a:defRPr sz="3600" b="0" kern="1200">
          <a:solidFill>
            <a:schemeClr val="bg1"/>
          </a:solidFill>
          <a:latin typeface="YaleNew" panose="02000602050000020003" pitchFamily="2" charset="77"/>
          <a:ea typeface="+mj-ea"/>
          <a:cs typeface="Microsoft Sans Serif" panose="020B0604020202020204" pitchFamily="34" charset="0"/>
        </a:defRPr>
      </a:lvl1pPr>
      <a:lvl2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algn="l" defTabSz="685800" rtl="0" eaLnBrk="1" fontAlgn="base" hangingPunct="1">
        <a:lnSpc>
          <a:spcPct val="120000"/>
        </a:lnSpc>
        <a:spcBef>
          <a:spcPts val="750"/>
        </a:spcBef>
        <a:spcAft>
          <a:spcPct val="0"/>
        </a:spcAft>
        <a:buFont typeface="Arial" panose="020B0604020202020204" pitchFamily="34" charset="0"/>
        <a:defRPr sz="20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1pPr>
      <a:lvl2pPr marL="5572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8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2pPr>
      <a:lvl3pPr marL="9001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6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3pPr>
      <a:lvl4pPr marL="12430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4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4pPr>
      <a:lvl5pPr marL="15859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200" i="0" kern="1200">
          <a:solidFill>
            <a:schemeClr val="bg1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04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4BFCD74-2D11-411D-BA34-B9AF6CDF152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4"/>
          </p:nvPr>
        </p:nvSpPr>
        <p:spPr>
          <a:xfrm>
            <a:off x="10515600" y="6407151"/>
            <a:ext cx="1001184" cy="222249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defTabSz="342900" eaLnBrk="1" fontAlgn="auto" hangingPunct="1">
              <a:spcBef>
                <a:spcPts val="0"/>
              </a:spcBef>
              <a:spcAft>
                <a:spcPts val="0"/>
              </a:spcAft>
              <a:defRPr sz="900" b="0" i="0" baseline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E185F3A-9EB0-004F-8466-36A321E6E181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E3B794-0591-F23C-2A87-AE5EED09027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5"/>
          <a:srcRect/>
          <a:stretch/>
        </p:blipFill>
        <p:spPr>
          <a:xfrm>
            <a:off x="611126" y="6318949"/>
            <a:ext cx="2633986" cy="18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91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</p:sldLayoutIdLst>
  <p:hf hdr="0" ftr="0" dt="0"/>
  <p:txStyles>
    <p:titleStyle>
      <a:lvl1pPr algn="l" defTabSz="685800" rtl="0" eaLnBrk="1" fontAlgn="base" hangingPunct="1">
        <a:spcBef>
          <a:spcPts val="750"/>
        </a:spcBef>
        <a:spcAft>
          <a:spcPct val="0"/>
        </a:spcAft>
        <a:defRPr sz="3600" b="0" kern="1200">
          <a:solidFill>
            <a:schemeClr val="tx2"/>
          </a:solidFill>
          <a:latin typeface="YaleNew" panose="02000602050000020003" pitchFamily="2" charset="77"/>
          <a:ea typeface="+mj-ea"/>
          <a:cs typeface="Microsoft Sans Serif" panose="020B0604020202020204" pitchFamily="34" charset="0"/>
        </a:defRPr>
      </a:lvl1pPr>
      <a:lvl2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defTabSz="685800" rtl="0" eaLnBrk="1" fontAlgn="base" hangingPunct="1">
        <a:spcBef>
          <a:spcPts val="75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algn="l" defTabSz="685800" rtl="0" eaLnBrk="1" fontAlgn="base" hangingPunct="1">
        <a:lnSpc>
          <a:spcPct val="120000"/>
        </a:lnSpc>
        <a:spcBef>
          <a:spcPts val="750"/>
        </a:spcBef>
        <a:spcAft>
          <a:spcPct val="0"/>
        </a:spcAft>
        <a:buFont typeface="Arial" panose="020B0604020202020204" pitchFamily="34" charset="0"/>
        <a:defRPr sz="20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1pPr>
      <a:lvl2pPr marL="5572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8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2pPr>
      <a:lvl3pPr marL="9001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6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3pPr>
      <a:lvl4pPr marL="12430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4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4pPr>
      <a:lvl5pPr marL="1585913" indent="-214313" algn="l" defTabSz="685800" rtl="0" eaLnBrk="1" fontAlgn="base" hangingPunct="1">
        <a:lnSpc>
          <a:spcPct val="120000"/>
        </a:lnSpc>
        <a:spcBef>
          <a:spcPts val="375"/>
        </a:spcBef>
        <a:spcAft>
          <a:spcPct val="0"/>
        </a:spcAft>
        <a:buSzPct val="100000"/>
        <a:buFont typeface="Arial" panose="020B0604020202020204" pitchFamily="34" charset="0"/>
        <a:buChar char="•"/>
        <a:defRPr sz="1200" i="0" kern="1200">
          <a:solidFill>
            <a:schemeClr val="tx2"/>
          </a:solidFill>
          <a:latin typeface="Microsoft Sans Serif" panose="020B0604020202020204" pitchFamily="34" charset="0"/>
          <a:ea typeface="+mn-ea"/>
          <a:cs typeface="Microsoft Sans Serif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aleidentity.yale.edu/core-identity-elements/yale-typefaces/download-the-yale-typeface?check_logged_in=1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873D8B6-DBC3-2CA6-962E-727996B06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EDB339A-27E8-18C6-C674-2A79380C8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0" y="466346"/>
            <a:ext cx="11057019" cy="1754339"/>
          </a:xfrm>
        </p:spPr>
        <p:txBody>
          <a:bodyPr/>
          <a:lstStyle/>
          <a:p>
            <a:r>
              <a:rPr lang="en-US" sz="115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Important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1819A-8FCE-92BB-CF9E-17D6533177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8725E7-0BCD-FA4A-B64F-9E36BFFE79F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FFB8C4A-4DEA-7D63-E418-A749E1FB486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01579" y="2449285"/>
            <a:ext cx="11307391" cy="428402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</a:rPr>
              <a:t>Prior to using this template you must ensure that the Yale typeface (Yale 2024) is installed on your machine for text to display properly.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Check to see if Yale 2024 is already installed on your machine by highlighting this text and see if you’re able to change it to Yale 2024. If you have a Yale typeface with a slightly different name you will need to update to Yale 2024.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To install the Yale 2024 typeface, first 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visit this site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to download it.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1400" b="1" u="sng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Close PowerPoint before installing fonts!</a:t>
            </a:r>
            <a:r>
              <a:rPr lang="en-US" sz="14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Read instructions below, then close PPT to install fonts; then reopen PPT.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1400" dirty="0">
                <a:solidFill>
                  <a:schemeClr val="bg1"/>
                </a:solidFill>
              </a:rPr>
              <a:t>You should have received font files that end in .</a:t>
            </a:r>
            <a:r>
              <a:rPr lang="en-US" sz="1400" dirty="0" err="1">
                <a:solidFill>
                  <a:schemeClr val="bg1"/>
                </a:solidFill>
              </a:rPr>
              <a:t>otf</a:t>
            </a:r>
            <a:r>
              <a:rPr lang="en-US" sz="1400" dirty="0">
                <a:solidFill>
                  <a:schemeClr val="bg1"/>
                </a:solidFill>
              </a:rPr>
              <a:t>. If the  font came in a ZIP folder, double-click the ZIP first to open it, then follow the instructions below:</a:t>
            </a:r>
          </a:p>
          <a:p>
            <a:pPr marL="515938" lvl="1" indent="0">
              <a:lnSpc>
                <a:spcPct val="15000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MAC:</a:t>
            </a:r>
          </a:p>
          <a:p>
            <a:pPr marL="806450" lvl="1" indent="-225425">
              <a:lnSpc>
                <a:spcPct val="100000"/>
              </a:lnSpc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Double-click the .</a:t>
            </a:r>
            <a:r>
              <a:rPr lang="en-US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otf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file and click ‘Install Font.’</a:t>
            </a:r>
          </a:p>
          <a:p>
            <a:pPr marL="515938" lvl="1" indent="0">
              <a:lnSpc>
                <a:spcPct val="15000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WINDOWS:</a:t>
            </a:r>
          </a:p>
          <a:p>
            <a:pPr marL="806450" lvl="1" indent="-225425">
              <a:lnSpc>
                <a:spcPct val="100000"/>
              </a:lnSpc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Right-click the .</a:t>
            </a:r>
            <a:r>
              <a:rPr lang="en-US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otf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file and click ‘Install.’</a:t>
            </a:r>
          </a:p>
          <a:p>
            <a:pPr marL="366712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400">
                <a:solidFill>
                  <a:schemeClr val="bg1"/>
                </a:solidFill>
              </a:rPr>
              <a:t>Open PowerPoint and make sure the fonts are displaying correctly.</a:t>
            </a:r>
          </a:p>
          <a:p>
            <a:pPr marL="366712" indent="-342900">
              <a:lnSpc>
                <a:spcPct val="100000"/>
              </a:lnSpc>
              <a:buFont typeface="+mj-lt"/>
              <a:buAutoNum type="arabicPeriod"/>
            </a:pP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084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29B0-EB43-A83A-E190-0B37297A5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6D489-9B9C-981A-7770-84CF194CF39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A7D6445-A9C4-2608-6547-B250BAE82C0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79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EDA545-4BA2-E35F-ED4A-A54380ED7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98208D0-8342-B71C-94EA-3C933AA7534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6ACDA1-20F7-DD1C-F486-880DE5DD51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0BCCF5-4884-6E4B-9EA1-561DD01E352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42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21F169D-77FA-6B10-7389-27959856663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544D39A-0D5E-E94B-8C5C-7D11A550532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BD1599C-1E97-26C2-0F0F-0D324C09D8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366384003"/>
              </p:ext>
            </p:extLst>
          </p:nvPr>
        </p:nvGraphicFramePr>
        <p:xfrm>
          <a:off x="601663" y="2598738"/>
          <a:ext cx="11056937" cy="3497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06E500-01B0-4D44-7941-B5229C1C082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515600" y="6407151"/>
            <a:ext cx="1001184" cy="222249"/>
          </a:xfrm>
        </p:spPr>
        <p:txBody>
          <a:bodyPr/>
          <a:lstStyle/>
          <a:p>
            <a:fld id="{A48725E7-0BCD-FA4A-B64F-9E36BFFE79F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137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0A94A1A-9520-8C68-5409-F187DCBD9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5583A9A-1293-0523-BAA4-9442135CE42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1D05FF6-839D-D0EA-67DF-796904B2286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938EA3-013D-B4AD-667B-762D67262BA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0515600" y="6407151"/>
            <a:ext cx="1001184" cy="222249"/>
          </a:xfrm>
        </p:spPr>
        <p:txBody>
          <a:bodyPr/>
          <a:lstStyle/>
          <a:p>
            <a:fld id="{32B763C4-0BDF-40C6-AFB5-EA5752AD9CA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3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3D8C4-2C51-8160-9159-F3B53D2BE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81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ale School of Medicine">
      <a:dk1>
        <a:srgbClr val="00346B"/>
      </a:dk1>
      <a:lt1>
        <a:srgbClr val="FAFFFF"/>
      </a:lt1>
      <a:dk2>
        <a:srgbClr val="696B71"/>
      </a:dk2>
      <a:lt2>
        <a:srgbClr val="E6E6E7"/>
      </a:lt2>
      <a:accent1>
        <a:srgbClr val="00A9E0"/>
      </a:accent1>
      <a:accent2>
        <a:srgbClr val="F9C73F"/>
      </a:accent2>
      <a:accent3>
        <a:srgbClr val="C1D655"/>
      </a:accent3>
      <a:accent4>
        <a:srgbClr val="ED5E6C"/>
      </a:accent4>
      <a:accent5>
        <a:srgbClr val="F9C73F"/>
      </a:accent5>
      <a:accent6>
        <a:srgbClr val="ADAEB3"/>
      </a:accent6>
      <a:hlink>
        <a:srgbClr val="00A9E0"/>
      </a:hlink>
      <a:folHlink>
        <a:srgbClr val="696B7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9" id="{5A802275-0E56-6649-A7E3-3278FEE80EB1}" vid="{D25CAF7C-DC56-324E-8F3F-69C25D6247C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9" id="{5A802275-0E56-6649-A7E3-3278FEE80EB1}" vid="{DE8889E0-D0A7-0B4A-BD1E-6EC4F3ED272B}"/>
    </a:ext>
  </a:extLst>
</a:theme>
</file>

<file path=ppt/theme/theme3.xml><?xml version="1.0" encoding="utf-8"?>
<a:theme xmlns:a="http://schemas.openxmlformats.org/drawingml/2006/main" name="3_Content Slide- Master">
  <a:themeElements>
    <a:clrScheme name="Yale School of Medicine 2025">
      <a:dk1>
        <a:srgbClr val="000000"/>
      </a:dk1>
      <a:lt1>
        <a:srgbClr val="FFFFFF"/>
      </a:lt1>
      <a:dk2>
        <a:srgbClr val="00346B"/>
      </a:dk2>
      <a:lt2>
        <a:srgbClr val="E6E6E7"/>
      </a:lt2>
      <a:accent1>
        <a:srgbClr val="286DC0"/>
      </a:accent1>
      <a:accent2>
        <a:srgbClr val="F9C73F"/>
      </a:accent2>
      <a:accent3>
        <a:srgbClr val="C1D655"/>
      </a:accent3>
      <a:accent4>
        <a:srgbClr val="ED5E6C"/>
      </a:accent4>
      <a:accent5>
        <a:srgbClr val="008750"/>
      </a:accent5>
      <a:accent6>
        <a:srgbClr val="00A9E0"/>
      </a:accent6>
      <a:hlink>
        <a:srgbClr val="0078BF"/>
      </a:hlink>
      <a:folHlink>
        <a:srgbClr val="00A9E0"/>
      </a:folHlink>
    </a:clrScheme>
    <a:fontScheme name="Custom 2">
      <a:majorFont>
        <a:latin typeface="Times New Roman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>
            <a:solidFill>
              <a:schemeClr val="tx2"/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9" id="{5A802275-0E56-6649-A7E3-3278FEE80EB1}" vid="{462EDAC1-6DEF-1846-B8F4-41EAE83DBA74}"/>
    </a:ext>
  </a:extLst>
</a:theme>
</file>

<file path=ppt/theme/theme4.xml><?xml version="1.0" encoding="utf-8"?>
<a:theme xmlns:a="http://schemas.openxmlformats.org/drawingml/2006/main" name="2_Content Slide- Master">
  <a:themeElements>
    <a:clrScheme name="Yale School of Medicine 2025">
      <a:dk1>
        <a:srgbClr val="000000"/>
      </a:dk1>
      <a:lt1>
        <a:srgbClr val="FFFFFF"/>
      </a:lt1>
      <a:dk2>
        <a:srgbClr val="00346B"/>
      </a:dk2>
      <a:lt2>
        <a:srgbClr val="E6E6E7"/>
      </a:lt2>
      <a:accent1>
        <a:srgbClr val="286DC0"/>
      </a:accent1>
      <a:accent2>
        <a:srgbClr val="F9C73F"/>
      </a:accent2>
      <a:accent3>
        <a:srgbClr val="C1D655"/>
      </a:accent3>
      <a:accent4>
        <a:srgbClr val="ED5E6C"/>
      </a:accent4>
      <a:accent5>
        <a:srgbClr val="008750"/>
      </a:accent5>
      <a:accent6>
        <a:srgbClr val="00A9E0"/>
      </a:accent6>
      <a:hlink>
        <a:srgbClr val="0078BF"/>
      </a:hlink>
      <a:folHlink>
        <a:srgbClr val="00A9E0"/>
      </a:folHlink>
    </a:clrScheme>
    <a:fontScheme name="Custom 2">
      <a:majorFont>
        <a:latin typeface="Times New Roman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>
            <a:solidFill>
              <a:schemeClr val="tx2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9" id="{5A802275-0E56-6649-A7E3-3278FEE80EB1}" vid="{B519D311-F464-4B4B-AA26-72DCA52D73B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514cb5c-9639-403f-8f45-35943cb7065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B3A5724E304744B247BB3D968B5914" ma:contentTypeVersion="11" ma:contentTypeDescription="Create a new document." ma:contentTypeScope="" ma:versionID="f216f88efed312dcb15c0c08acda29b0">
  <xsd:schema xmlns:xsd="http://www.w3.org/2001/XMLSchema" xmlns:xs="http://www.w3.org/2001/XMLSchema" xmlns:p="http://schemas.microsoft.com/office/2006/metadata/properties" xmlns:ns2="9514cb5c-9639-403f-8f45-35943cb70651" targetNamespace="http://schemas.microsoft.com/office/2006/metadata/properties" ma:root="true" ma:fieldsID="3fc1288e992816ce530d2bec42dfb03c" ns2:_="">
    <xsd:import namespace="9514cb5c-9639-403f-8f45-35943cb706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4cb5c-9639-403f-8f45-35943cb706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d9ce95e-1345-4484-817e-41007f7553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881731-B15C-4591-B0F7-7647A7188495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9514cb5c-9639-403f-8f45-35943cb70651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827103A-432A-4D9B-9F79-76634B7EA2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02A034-9ECD-409E-BD05-4CF0B62214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14cb5c-9639-403f-8f45-35943cb706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d8cbebb-2139-4df8-b411-4e3e87abeb5c}" enabled="0" method="" siteId="{dd8cbebb-2139-4df8-b411-4e3e87abeb5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4017</TotalTime>
  <Words>189</Words>
  <Application>Microsoft Macintosh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Microsoft Sans Serif</vt:lpstr>
      <vt:lpstr>Proxima Nova Regular</vt:lpstr>
      <vt:lpstr>Yale 2024</vt:lpstr>
      <vt:lpstr>YaleNew</vt:lpstr>
      <vt:lpstr>Office Theme</vt:lpstr>
      <vt:lpstr>Custom Design</vt:lpstr>
      <vt:lpstr>3_Content Slide- Master</vt:lpstr>
      <vt:lpstr>2_Content Slide- Master</vt:lpstr>
      <vt:lpstr>Important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Stockwell, Jennifer</dc:creator>
  <cp:lastModifiedBy>Stockwell, Jennifer</cp:lastModifiedBy>
  <cp:revision>6</cp:revision>
  <dcterms:created xsi:type="dcterms:W3CDTF">2026-05-08T18:07:19Z</dcterms:created>
  <dcterms:modified xsi:type="dcterms:W3CDTF">2026-05-11T15:32:52Z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0x01010001B3A5724E304744B247BB3D968B5914</vt:lpwstr>
  </property>
  <property fmtid="{D5CDD505-2E9C-101B-9397-08002B2CF9AE}" pid="3" name="MediaServiceImageTags">
    <vt:lpwstr/>
  </property>
</Properties>
</file>